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4"/>
    <p:sldMasterId id="2147483725" r:id="rId5"/>
    <p:sldMasterId id="2147483744" r:id="rId6"/>
    <p:sldMasterId id="2147483750" r:id="rId7"/>
    <p:sldMasterId id="2147483772" r:id="rId8"/>
    <p:sldMasterId id="2147483793" r:id="rId9"/>
  </p:sldMasterIdLst>
  <p:notesMasterIdLst>
    <p:notesMasterId r:id="rId29"/>
  </p:notesMasterIdLst>
  <p:sldIdLst>
    <p:sldId id="268" r:id="rId10"/>
    <p:sldId id="2147470045" r:id="rId11"/>
    <p:sldId id="2147470027" r:id="rId12"/>
    <p:sldId id="2147470039" r:id="rId13"/>
    <p:sldId id="2147469897" r:id="rId14"/>
    <p:sldId id="2147469894" r:id="rId15"/>
    <p:sldId id="2147469898" r:id="rId16"/>
    <p:sldId id="4222" r:id="rId17"/>
    <p:sldId id="2147469883" r:id="rId18"/>
    <p:sldId id="2147469919" r:id="rId19"/>
    <p:sldId id="2147470037" r:id="rId20"/>
    <p:sldId id="2147470041" r:id="rId21"/>
    <p:sldId id="2147469910" r:id="rId22"/>
    <p:sldId id="2147469893" r:id="rId23"/>
    <p:sldId id="2147469892" r:id="rId24"/>
    <p:sldId id="2147469911" r:id="rId25"/>
    <p:sldId id="2147469908" r:id="rId26"/>
    <p:sldId id="2147469909" r:id="rId27"/>
    <p:sldId id="2147469917"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185E0EC-9BAA-AB9C-ACFD-75808240E32D}" name="Hensold, Joy" initials="JH" userId="S::HensoldJ@corp.owenscorning.com::9eb9b5cb-6116-484e-b0cd-9a349866eb6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6097"/>
    <a:srgbClr val="001A26"/>
    <a:srgbClr val="DCF1FA"/>
    <a:srgbClr val="80818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84DAEC-EEE2-7F4F-95A2-0AEFAAC06614}" v="3" dt="2025-05-23T20:43:02.85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3"/>
    <p:restoredTop sz="94658"/>
  </p:normalViewPr>
  <p:slideViewPr>
    <p:cSldViewPr snapToGrid="0">
      <p:cViewPr varScale="1">
        <p:scale>
          <a:sx n="116" d="100"/>
          <a:sy n="116" d="100"/>
        </p:scale>
        <p:origin x="856" y="17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 Type="http://schemas.openxmlformats.org/officeDocument/2006/relationships/customXml" Target="../customXml/item3.xml"/><Relationship Id="rId21" Type="http://schemas.openxmlformats.org/officeDocument/2006/relationships/slide" Target="slides/slide12.xml"/><Relationship Id="rId34" Type="http://schemas.microsoft.com/office/2016/11/relationships/changesInfo" Target="changesInfos/changesInfo1.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microsoft.com/office/2018/10/relationships/authors" Target="author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Master" Target="slideMasters/slideMaster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rey Rinehimer" userId="886bf89c-38f2-4df2-a855-9c12fbefd990" providerId="ADAL" clId="{AC5E9DE5-0C49-2348-9B4D-8BC263EEA807}"/>
    <pc:docChg chg="custSel addSld modSld modMainMaster">
      <pc:chgData name="Corey Rinehimer" userId="886bf89c-38f2-4df2-a855-9c12fbefd990" providerId="ADAL" clId="{AC5E9DE5-0C49-2348-9B4D-8BC263EEA807}" dt="2025-05-14T23:41:59.054" v="37" actId="478"/>
      <pc:docMkLst>
        <pc:docMk/>
      </pc:docMkLst>
      <pc:sldChg chg="modSp mod">
        <pc:chgData name="Corey Rinehimer" userId="886bf89c-38f2-4df2-a855-9c12fbefd990" providerId="ADAL" clId="{AC5E9DE5-0C49-2348-9B4D-8BC263EEA807}" dt="2025-05-14T23:39:13.945" v="23" actId="12"/>
        <pc:sldMkLst>
          <pc:docMk/>
          <pc:sldMk cId="1718440216" sldId="268"/>
        </pc:sldMkLst>
        <pc:spChg chg="mod">
          <ac:chgData name="Corey Rinehimer" userId="886bf89c-38f2-4df2-a855-9c12fbefd990" providerId="ADAL" clId="{AC5E9DE5-0C49-2348-9B4D-8BC263EEA807}" dt="2025-05-14T23:39:13.945" v="23" actId="12"/>
          <ac:spMkLst>
            <pc:docMk/>
            <pc:sldMk cId="1718440216" sldId="268"/>
            <ac:spMk id="2" creationId="{A58523B6-B196-A87B-BAE4-A00D0970EBB9}"/>
          </ac:spMkLst>
        </pc:spChg>
      </pc:sldChg>
      <pc:sldChg chg="modSp mod">
        <pc:chgData name="Corey Rinehimer" userId="886bf89c-38f2-4df2-a855-9c12fbefd990" providerId="ADAL" clId="{AC5E9DE5-0C49-2348-9B4D-8BC263EEA807}" dt="2025-05-14T23:40:29.356" v="29" actId="1076"/>
        <pc:sldMkLst>
          <pc:docMk/>
          <pc:sldMk cId="3012635458" sldId="294"/>
        </pc:sldMkLst>
      </pc:sldChg>
      <pc:sldChg chg="addSp delSp modSp add mod setBg modClrScheme chgLayout">
        <pc:chgData name="Corey Rinehimer" userId="886bf89c-38f2-4df2-a855-9c12fbefd990" providerId="ADAL" clId="{AC5E9DE5-0C49-2348-9B4D-8BC263EEA807}" dt="2025-05-14T23:41:59.054" v="37" actId="478"/>
        <pc:sldMkLst>
          <pc:docMk/>
          <pc:sldMk cId="3247098973" sldId="2147478401"/>
        </pc:sldMkLst>
      </pc:sldChg>
      <pc:sldMasterChg chg="addSp delSp modSp mod modSldLayout">
        <pc:chgData name="Corey Rinehimer" userId="886bf89c-38f2-4df2-a855-9c12fbefd990" providerId="ADAL" clId="{AC5E9DE5-0C49-2348-9B4D-8BC263EEA807}" dt="2025-05-14T23:39:40.752" v="24"/>
        <pc:sldMasterMkLst>
          <pc:docMk/>
          <pc:sldMasterMk cId="1561341600" sldId="2147483687"/>
        </pc:sldMasterMkLst>
        <pc:grpChg chg="add mod">
          <ac:chgData name="Corey Rinehimer" userId="886bf89c-38f2-4df2-a855-9c12fbefd990" providerId="ADAL" clId="{AC5E9DE5-0C49-2348-9B4D-8BC263EEA807}" dt="2025-05-14T23:38:33.869" v="17"/>
          <ac:grpSpMkLst>
            <pc:docMk/>
            <pc:sldMasterMk cId="1561341600" sldId="2147483687"/>
            <ac:grpSpMk id="4" creationId="{28CADDCE-B68A-778E-C452-C8AB51B784D7}"/>
          </ac:grpSpMkLst>
        </pc:grpChg>
        <pc:picChg chg="mod">
          <ac:chgData name="Corey Rinehimer" userId="886bf89c-38f2-4df2-a855-9c12fbefd990" providerId="ADAL" clId="{AC5E9DE5-0C49-2348-9B4D-8BC263EEA807}" dt="2025-05-14T23:38:33.869" v="17"/>
          <ac:picMkLst>
            <pc:docMk/>
            <pc:sldMasterMk cId="1561341600" sldId="2147483687"/>
            <ac:picMk id="5" creationId="{7244F848-B9DF-E842-56FC-86A563F8BB82}"/>
          </ac:picMkLst>
        </pc:picChg>
        <pc:picChg chg="mod">
          <ac:chgData name="Corey Rinehimer" userId="886bf89c-38f2-4df2-a855-9c12fbefd990" providerId="ADAL" clId="{AC5E9DE5-0C49-2348-9B4D-8BC263EEA807}" dt="2025-05-14T23:38:33.869" v="17"/>
          <ac:picMkLst>
            <pc:docMk/>
            <pc:sldMasterMk cId="1561341600" sldId="2147483687"/>
            <ac:picMk id="9" creationId="{9AF205CE-14D2-301B-DCC7-25E7269E0E5C}"/>
          </ac:picMkLst>
        </pc:picChg>
        <pc:sldLayoutChg chg="addSp delSp modSp mod">
          <pc:chgData name="Corey Rinehimer" userId="886bf89c-38f2-4df2-a855-9c12fbefd990" providerId="ADAL" clId="{AC5E9DE5-0C49-2348-9B4D-8BC263EEA807}" dt="2025-05-14T23:37:14.559" v="9"/>
          <pc:sldLayoutMkLst>
            <pc:docMk/>
            <pc:sldMasterMk cId="1561341600" sldId="2147483687"/>
            <pc:sldLayoutMk cId="802314653" sldId="2147483688"/>
          </pc:sldLayoutMkLst>
          <pc:grpChg chg="add mod">
            <ac:chgData name="Corey Rinehimer" userId="886bf89c-38f2-4df2-a855-9c12fbefd990" providerId="ADAL" clId="{AC5E9DE5-0C49-2348-9B4D-8BC263EEA807}" dt="2025-05-14T23:37:14.559" v="9"/>
            <ac:grpSpMkLst>
              <pc:docMk/>
              <pc:sldMasterMk cId="1561341600" sldId="2147483687"/>
              <pc:sldLayoutMk cId="802314653" sldId="2147483688"/>
              <ac:grpSpMk id="7" creationId="{7B9CE510-52E4-54EB-BC2F-C43094283EF4}"/>
            </ac:grpSpMkLst>
          </pc:grpChg>
          <pc:grpChg chg="mod">
            <ac:chgData name="Corey Rinehimer" userId="886bf89c-38f2-4df2-a855-9c12fbefd990" providerId="ADAL" clId="{AC5E9DE5-0C49-2348-9B4D-8BC263EEA807}" dt="2025-05-14T23:37:14.559" v="9"/>
            <ac:grpSpMkLst>
              <pc:docMk/>
              <pc:sldMasterMk cId="1561341600" sldId="2147483687"/>
              <pc:sldLayoutMk cId="802314653" sldId="2147483688"/>
              <ac:grpSpMk id="8" creationId="{E8F65B1B-8D9F-B014-5B97-43CA44849EA2}"/>
            </ac:grpSpMkLst>
          </pc:grpChg>
          <pc:picChg chg="mod">
            <ac:chgData name="Corey Rinehimer" userId="886bf89c-38f2-4df2-a855-9c12fbefd990" providerId="ADAL" clId="{AC5E9DE5-0C49-2348-9B4D-8BC263EEA807}" dt="2025-05-14T23:37:14.559" v="9"/>
            <ac:picMkLst>
              <pc:docMk/>
              <pc:sldMasterMk cId="1561341600" sldId="2147483687"/>
              <pc:sldLayoutMk cId="802314653" sldId="2147483688"/>
              <ac:picMk id="9" creationId="{1E3DEF70-F0BB-A212-C474-5C5DB80F683F}"/>
            </ac:picMkLst>
          </pc:picChg>
          <pc:picChg chg="mod">
            <ac:chgData name="Corey Rinehimer" userId="886bf89c-38f2-4df2-a855-9c12fbefd990" providerId="ADAL" clId="{AC5E9DE5-0C49-2348-9B4D-8BC263EEA807}" dt="2025-05-14T23:37:14.559" v="9"/>
            <ac:picMkLst>
              <pc:docMk/>
              <pc:sldMasterMk cId="1561341600" sldId="2147483687"/>
              <pc:sldLayoutMk cId="802314653" sldId="2147483688"/>
              <ac:picMk id="11" creationId="{07425ACB-730D-59AE-F0B5-C92E72280458}"/>
            </ac:picMkLst>
          </pc:picChg>
          <pc:picChg chg="mod">
            <ac:chgData name="Corey Rinehimer" userId="886bf89c-38f2-4df2-a855-9c12fbefd990" providerId="ADAL" clId="{AC5E9DE5-0C49-2348-9B4D-8BC263EEA807}" dt="2025-05-14T23:37:14.559" v="9"/>
            <ac:picMkLst>
              <pc:docMk/>
              <pc:sldMasterMk cId="1561341600" sldId="2147483687"/>
              <pc:sldLayoutMk cId="802314653" sldId="2147483688"/>
              <ac:picMk id="12" creationId="{7508CCCB-D672-AC1E-720D-DD6BB0986A61}"/>
            </ac:picMkLst>
          </pc:picChg>
          <pc:picChg chg="mod">
            <ac:chgData name="Corey Rinehimer" userId="886bf89c-38f2-4df2-a855-9c12fbefd990" providerId="ADAL" clId="{AC5E9DE5-0C49-2348-9B4D-8BC263EEA807}" dt="2025-05-14T23:37:14.559" v="9"/>
            <ac:picMkLst>
              <pc:docMk/>
              <pc:sldMasterMk cId="1561341600" sldId="2147483687"/>
              <pc:sldLayoutMk cId="802314653" sldId="2147483688"/>
              <ac:picMk id="13" creationId="{7887DA63-AA83-F463-9BDE-74785B77644E}"/>
            </ac:picMkLst>
          </pc:picChg>
          <pc:picChg chg="mod">
            <ac:chgData name="Corey Rinehimer" userId="886bf89c-38f2-4df2-a855-9c12fbefd990" providerId="ADAL" clId="{AC5E9DE5-0C49-2348-9B4D-8BC263EEA807}" dt="2025-05-14T23:37:14.559" v="9"/>
            <ac:picMkLst>
              <pc:docMk/>
              <pc:sldMasterMk cId="1561341600" sldId="2147483687"/>
              <pc:sldLayoutMk cId="802314653" sldId="2147483688"/>
              <ac:picMk id="14" creationId="{C53CAC00-F1D3-2B52-3432-DD4F0382A207}"/>
            </ac:picMkLst>
          </pc:picChg>
        </pc:sldLayoutChg>
        <pc:sldLayoutChg chg="addSp delSp modSp mod">
          <pc:chgData name="Corey Rinehimer" userId="886bf89c-38f2-4df2-a855-9c12fbefd990" providerId="ADAL" clId="{AC5E9DE5-0C49-2348-9B4D-8BC263EEA807}" dt="2025-05-14T23:39:40.752" v="24"/>
          <pc:sldLayoutMkLst>
            <pc:docMk/>
            <pc:sldMasterMk cId="1561341600" sldId="2147483687"/>
            <pc:sldLayoutMk cId="2394114976" sldId="2147483690"/>
          </pc:sldLayoutMkLst>
          <pc:picChg chg="add mod">
            <ac:chgData name="Corey Rinehimer" userId="886bf89c-38f2-4df2-a855-9c12fbefd990" providerId="ADAL" clId="{AC5E9DE5-0C49-2348-9B4D-8BC263EEA807}" dt="2025-05-14T23:39:40.752" v="24"/>
            <ac:picMkLst>
              <pc:docMk/>
              <pc:sldMasterMk cId="1561341600" sldId="2147483687"/>
              <pc:sldLayoutMk cId="2394114976" sldId="2147483690"/>
              <ac:picMk id="4" creationId="{217EB001-C4A4-72B1-75B7-CA84A95ECF01}"/>
            </ac:picMkLst>
          </pc:picChg>
        </pc:sldLayoutChg>
        <pc:sldLayoutChg chg="addSp delSp modSp mod">
          <pc:chgData name="Corey Rinehimer" userId="886bf89c-38f2-4df2-a855-9c12fbefd990" providerId="ADAL" clId="{AC5E9DE5-0C49-2348-9B4D-8BC263EEA807}" dt="2025-05-14T23:37:25.155" v="11"/>
          <pc:sldLayoutMkLst>
            <pc:docMk/>
            <pc:sldMasterMk cId="1561341600" sldId="2147483687"/>
            <pc:sldLayoutMk cId="1337840992" sldId="2147483700"/>
          </pc:sldLayoutMkLst>
          <pc:grpChg chg="add mod">
            <ac:chgData name="Corey Rinehimer" userId="886bf89c-38f2-4df2-a855-9c12fbefd990" providerId="ADAL" clId="{AC5E9DE5-0C49-2348-9B4D-8BC263EEA807}" dt="2025-05-14T23:37:25.155" v="11"/>
            <ac:grpSpMkLst>
              <pc:docMk/>
              <pc:sldMasterMk cId="1561341600" sldId="2147483687"/>
              <pc:sldLayoutMk cId="1337840992" sldId="2147483700"/>
              <ac:grpSpMk id="2" creationId="{9BAB1053-F259-AB93-3031-1D6DFB941D04}"/>
            </ac:grpSpMkLst>
          </pc:grpChg>
          <pc:grpChg chg="mod">
            <ac:chgData name="Corey Rinehimer" userId="886bf89c-38f2-4df2-a855-9c12fbefd990" providerId="ADAL" clId="{AC5E9DE5-0C49-2348-9B4D-8BC263EEA807}" dt="2025-05-14T23:37:25.155" v="11"/>
            <ac:grpSpMkLst>
              <pc:docMk/>
              <pc:sldMasterMk cId="1561341600" sldId="2147483687"/>
              <pc:sldLayoutMk cId="1337840992" sldId="2147483700"/>
              <ac:grpSpMk id="6" creationId="{C25DDB9F-AB89-03A0-5B20-D13E4BDAB454}"/>
            </ac:grpSpMkLst>
          </pc:grpChg>
          <pc:picChg chg="mod">
            <ac:chgData name="Corey Rinehimer" userId="886bf89c-38f2-4df2-a855-9c12fbefd990" providerId="ADAL" clId="{AC5E9DE5-0C49-2348-9B4D-8BC263EEA807}" dt="2025-05-14T23:37:25.155" v="11"/>
            <ac:picMkLst>
              <pc:docMk/>
              <pc:sldMasterMk cId="1561341600" sldId="2147483687"/>
              <pc:sldLayoutMk cId="1337840992" sldId="2147483700"/>
              <ac:picMk id="7" creationId="{A8E93706-44C4-A78A-FC2B-39B82D3BED24}"/>
            </ac:picMkLst>
          </pc:picChg>
          <pc:picChg chg="mod">
            <ac:chgData name="Corey Rinehimer" userId="886bf89c-38f2-4df2-a855-9c12fbefd990" providerId="ADAL" clId="{AC5E9DE5-0C49-2348-9B4D-8BC263EEA807}" dt="2025-05-14T23:37:25.155" v="11"/>
            <ac:picMkLst>
              <pc:docMk/>
              <pc:sldMasterMk cId="1561341600" sldId="2147483687"/>
              <pc:sldLayoutMk cId="1337840992" sldId="2147483700"/>
              <ac:picMk id="8" creationId="{57396DC7-F0B9-A6AD-A79D-559CFCBCA1AB}"/>
            </ac:picMkLst>
          </pc:picChg>
          <pc:picChg chg="mod">
            <ac:chgData name="Corey Rinehimer" userId="886bf89c-38f2-4df2-a855-9c12fbefd990" providerId="ADAL" clId="{AC5E9DE5-0C49-2348-9B4D-8BC263EEA807}" dt="2025-05-14T23:37:25.155" v="11"/>
            <ac:picMkLst>
              <pc:docMk/>
              <pc:sldMasterMk cId="1561341600" sldId="2147483687"/>
              <pc:sldLayoutMk cId="1337840992" sldId="2147483700"/>
              <ac:picMk id="12" creationId="{B721A032-BEB6-0641-A946-05020DDBACD4}"/>
            </ac:picMkLst>
          </pc:picChg>
          <pc:picChg chg="mod">
            <ac:chgData name="Corey Rinehimer" userId="886bf89c-38f2-4df2-a855-9c12fbefd990" providerId="ADAL" clId="{AC5E9DE5-0C49-2348-9B4D-8BC263EEA807}" dt="2025-05-14T23:37:25.155" v="11"/>
            <ac:picMkLst>
              <pc:docMk/>
              <pc:sldMasterMk cId="1561341600" sldId="2147483687"/>
              <pc:sldLayoutMk cId="1337840992" sldId="2147483700"/>
              <ac:picMk id="13" creationId="{3B2DDA4B-9685-61BF-06F3-3DDABB85829E}"/>
            </ac:picMkLst>
          </pc:picChg>
          <pc:picChg chg="mod">
            <ac:chgData name="Corey Rinehimer" userId="886bf89c-38f2-4df2-a855-9c12fbefd990" providerId="ADAL" clId="{AC5E9DE5-0C49-2348-9B4D-8BC263EEA807}" dt="2025-05-14T23:37:25.155" v="11"/>
            <ac:picMkLst>
              <pc:docMk/>
              <pc:sldMasterMk cId="1561341600" sldId="2147483687"/>
              <pc:sldLayoutMk cId="1337840992" sldId="2147483700"/>
              <ac:picMk id="14" creationId="{E4E62FDD-F66E-E412-52D1-1F6CEDAB6BA7}"/>
            </ac:picMkLst>
          </pc:picChg>
        </pc:sldLayoutChg>
        <pc:sldLayoutChg chg="addSp delSp modSp mod">
          <pc:chgData name="Corey Rinehimer" userId="886bf89c-38f2-4df2-a855-9c12fbefd990" providerId="ADAL" clId="{AC5E9DE5-0C49-2348-9B4D-8BC263EEA807}" dt="2025-05-14T23:37:36.274" v="13"/>
          <pc:sldLayoutMkLst>
            <pc:docMk/>
            <pc:sldMasterMk cId="1561341600" sldId="2147483687"/>
            <pc:sldLayoutMk cId="2182548288" sldId="2147483701"/>
          </pc:sldLayoutMkLst>
          <pc:grpChg chg="add mod">
            <ac:chgData name="Corey Rinehimer" userId="886bf89c-38f2-4df2-a855-9c12fbefd990" providerId="ADAL" clId="{AC5E9DE5-0C49-2348-9B4D-8BC263EEA807}" dt="2025-05-14T23:37:36.274" v="13"/>
            <ac:grpSpMkLst>
              <pc:docMk/>
              <pc:sldMasterMk cId="1561341600" sldId="2147483687"/>
              <pc:sldLayoutMk cId="2182548288" sldId="2147483701"/>
              <ac:grpSpMk id="2" creationId="{DF32760C-9600-9F26-67D2-B30D1426F103}"/>
            </ac:grpSpMkLst>
          </pc:grpChg>
          <pc:grpChg chg="mod">
            <ac:chgData name="Corey Rinehimer" userId="886bf89c-38f2-4df2-a855-9c12fbefd990" providerId="ADAL" clId="{AC5E9DE5-0C49-2348-9B4D-8BC263EEA807}" dt="2025-05-14T23:37:36.274" v="13"/>
            <ac:grpSpMkLst>
              <pc:docMk/>
              <pc:sldMasterMk cId="1561341600" sldId="2147483687"/>
              <pc:sldLayoutMk cId="2182548288" sldId="2147483701"/>
              <ac:grpSpMk id="4" creationId="{041A5E2B-7289-7CF5-C7B7-EB934B547623}"/>
            </ac:grpSpMkLst>
          </pc:grpChg>
          <pc:picChg chg="mod">
            <ac:chgData name="Corey Rinehimer" userId="886bf89c-38f2-4df2-a855-9c12fbefd990" providerId="ADAL" clId="{AC5E9DE5-0C49-2348-9B4D-8BC263EEA807}" dt="2025-05-14T23:37:36.274" v="13"/>
            <ac:picMkLst>
              <pc:docMk/>
              <pc:sldMasterMk cId="1561341600" sldId="2147483687"/>
              <pc:sldLayoutMk cId="2182548288" sldId="2147483701"/>
              <ac:picMk id="5" creationId="{AA02FFEF-D3ED-A393-1C2E-31B36CBDBCF4}"/>
            </ac:picMkLst>
          </pc:picChg>
          <pc:picChg chg="mod">
            <ac:chgData name="Corey Rinehimer" userId="886bf89c-38f2-4df2-a855-9c12fbefd990" providerId="ADAL" clId="{AC5E9DE5-0C49-2348-9B4D-8BC263EEA807}" dt="2025-05-14T23:37:36.274" v="13"/>
            <ac:picMkLst>
              <pc:docMk/>
              <pc:sldMasterMk cId="1561341600" sldId="2147483687"/>
              <pc:sldLayoutMk cId="2182548288" sldId="2147483701"/>
              <ac:picMk id="6" creationId="{4BC51781-1849-897D-9C7F-DA12F41CFB02}"/>
            </ac:picMkLst>
          </pc:picChg>
          <pc:picChg chg="mod">
            <ac:chgData name="Corey Rinehimer" userId="886bf89c-38f2-4df2-a855-9c12fbefd990" providerId="ADAL" clId="{AC5E9DE5-0C49-2348-9B4D-8BC263EEA807}" dt="2025-05-14T23:37:36.274" v="13"/>
            <ac:picMkLst>
              <pc:docMk/>
              <pc:sldMasterMk cId="1561341600" sldId="2147483687"/>
              <pc:sldLayoutMk cId="2182548288" sldId="2147483701"/>
              <ac:picMk id="7" creationId="{9AAD3339-4FEC-097D-A5B6-76B153069999}"/>
            </ac:picMkLst>
          </pc:picChg>
          <pc:picChg chg="mod">
            <ac:chgData name="Corey Rinehimer" userId="886bf89c-38f2-4df2-a855-9c12fbefd990" providerId="ADAL" clId="{AC5E9DE5-0C49-2348-9B4D-8BC263EEA807}" dt="2025-05-14T23:37:36.274" v="13"/>
            <ac:picMkLst>
              <pc:docMk/>
              <pc:sldMasterMk cId="1561341600" sldId="2147483687"/>
              <pc:sldLayoutMk cId="2182548288" sldId="2147483701"/>
              <ac:picMk id="9" creationId="{D89CD5E2-8B47-E4A6-D7C2-178174F5E705}"/>
            </ac:picMkLst>
          </pc:picChg>
          <pc:picChg chg="mod">
            <ac:chgData name="Corey Rinehimer" userId="886bf89c-38f2-4df2-a855-9c12fbefd990" providerId="ADAL" clId="{AC5E9DE5-0C49-2348-9B4D-8BC263EEA807}" dt="2025-05-14T23:37:36.274" v="13"/>
            <ac:picMkLst>
              <pc:docMk/>
              <pc:sldMasterMk cId="1561341600" sldId="2147483687"/>
              <pc:sldLayoutMk cId="2182548288" sldId="2147483701"/>
              <ac:picMk id="13" creationId="{ECBBCA39-1549-0A5E-839E-164EE4D10043}"/>
            </ac:picMkLst>
          </pc:picChg>
        </pc:sldLayoutChg>
        <pc:sldLayoutChg chg="addSp delSp modSp mod">
          <pc:chgData name="Corey Rinehimer" userId="886bf89c-38f2-4df2-a855-9c12fbefd990" providerId="ADAL" clId="{AC5E9DE5-0C49-2348-9B4D-8BC263EEA807}" dt="2025-05-14T23:38:57.907" v="21"/>
          <pc:sldLayoutMkLst>
            <pc:docMk/>
            <pc:sldMasterMk cId="1561341600" sldId="2147483687"/>
            <pc:sldLayoutMk cId="3542457875" sldId="2147483706"/>
          </pc:sldLayoutMkLst>
          <pc:grpChg chg="add mod">
            <ac:chgData name="Corey Rinehimer" userId="886bf89c-38f2-4df2-a855-9c12fbefd990" providerId="ADAL" clId="{AC5E9DE5-0C49-2348-9B4D-8BC263EEA807}" dt="2025-05-14T23:38:57.907" v="21"/>
            <ac:grpSpMkLst>
              <pc:docMk/>
              <pc:sldMasterMk cId="1561341600" sldId="2147483687"/>
              <pc:sldLayoutMk cId="3542457875" sldId="2147483706"/>
              <ac:grpSpMk id="4" creationId="{DA8753CA-D0BA-0DEA-0A6A-A8DA5EBD4470}"/>
            </ac:grpSpMkLst>
          </pc:grpChg>
          <pc:picChg chg="mod">
            <ac:chgData name="Corey Rinehimer" userId="886bf89c-38f2-4df2-a855-9c12fbefd990" providerId="ADAL" clId="{AC5E9DE5-0C49-2348-9B4D-8BC263EEA807}" dt="2025-05-14T23:38:57.907" v="21"/>
            <ac:picMkLst>
              <pc:docMk/>
              <pc:sldMasterMk cId="1561341600" sldId="2147483687"/>
              <pc:sldLayoutMk cId="3542457875" sldId="2147483706"/>
              <ac:picMk id="12" creationId="{5EC1CAFC-54C8-B4A3-D2A1-7D6D95963A8F}"/>
            </ac:picMkLst>
          </pc:picChg>
          <pc:picChg chg="mod">
            <ac:chgData name="Corey Rinehimer" userId="886bf89c-38f2-4df2-a855-9c12fbefd990" providerId="ADAL" clId="{AC5E9DE5-0C49-2348-9B4D-8BC263EEA807}" dt="2025-05-14T23:38:57.907" v="21"/>
            <ac:picMkLst>
              <pc:docMk/>
              <pc:sldMasterMk cId="1561341600" sldId="2147483687"/>
              <pc:sldLayoutMk cId="3542457875" sldId="2147483706"/>
              <ac:picMk id="13" creationId="{33C10EA6-445B-609F-51DD-A3451E810C4A}"/>
            </ac:picMkLst>
          </pc:picChg>
          <pc:picChg chg="mod">
            <ac:chgData name="Corey Rinehimer" userId="886bf89c-38f2-4df2-a855-9c12fbefd990" providerId="ADAL" clId="{AC5E9DE5-0C49-2348-9B4D-8BC263EEA807}" dt="2025-05-14T23:38:57.907" v="21"/>
            <ac:picMkLst>
              <pc:docMk/>
              <pc:sldMasterMk cId="1561341600" sldId="2147483687"/>
              <pc:sldLayoutMk cId="3542457875" sldId="2147483706"/>
              <ac:picMk id="14" creationId="{1E5D7DCF-65A4-8906-2CC3-FC9269A228E7}"/>
            </ac:picMkLst>
          </pc:picChg>
        </pc:sldLayoutChg>
      </pc:sldMasterChg>
    </pc:docChg>
  </pc:docChgLst>
  <pc:docChgLst>
    <pc:chgData name="Corey Rinehimer" userId="886bf89c-38f2-4df2-a855-9c12fbefd990" providerId="ADAL" clId="{4484DAEC-EEE2-7F4F-95A2-0AEFAAC06614}"/>
    <pc:docChg chg="custSel addSld delSld modSld delMainMaster delSection modSection">
      <pc:chgData name="Corey Rinehimer" userId="886bf89c-38f2-4df2-a855-9c12fbefd990" providerId="ADAL" clId="{4484DAEC-EEE2-7F4F-95A2-0AEFAAC06614}" dt="2025-05-23T23:52:55.849" v="145" actId="113"/>
      <pc:docMkLst>
        <pc:docMk/>
      </pc:docMkLst>
      <pc:sldChg chg="del">
        <pc:chgData name="Corey Rinehimer" userId="886bf89c-38f2-4df2-a855-9c12fbefd990" providerId="ADAL" clId="{4484DAEC-EEE2-7F4F-95A2-0AEFAAC06614}" dt="2025-05-23T20:44:20.890" v="94" actId="2696"/>
        <pc:sldMkLst>
          <pc:docMk/>
          <pc:sldMk cId="949656153" sldId="259"/>
        </pc:sldMkLst>
      </pc:sldChg>
      <pc:sldChg chg="del">
        <pc:chgData name="Corey Rinehimer" userId="886bf89c-38f2-4df2-a855-9c12fbefd990" providerId="ADAL" clId="{4484DAEC-EEE2-7F4F-95A2-0AEFAAC06614}" dt="2025-05-23T20:44:21.009" v="123" actId="2696"/>
        <pc:sldMkLst>
          <pc:docMk/>
          <pc:sldMk cId="0" sldId="260"/>
        </pc:sldMkLst>
      </pc:sldChg>
      <pc:sldChg chg="del">
        <pc:chgData name="Corey Rinehimer" userId="886bf89c-38f2-4df2-a855-9c12fbefd990" providerId="ADAL" clId="{4484DAEC-EEE2-7F4F-95A2-0AEFAAC06614}" dt="2025-05-23T20:44:21" v="116" actId="2696"/>
        <pc:sldMkLst>
          <pc:docMk/>
          <pc:sldMk cId="3557773755" sldId="261"/>
        </pc:sldMkLst>
      </pc:sldChg>
      <pc:sldChg chg="del">
        <pc:chgData name="Corey Rinehimer" userId="886bf89c-38f2-4df2-a855-9c12fbefd990" providerId="ADAL" clId="{4484DAEC-EEE2-7F4F-95A2-0AEFAAC06614}" dt="2025-05-23T20:44:20.993" v="112" actId="2696"/>
        <pc:sldMkLst>
          <pc:docMk/>
          <pc:sldMk cId="9821597" sldId="264"/>
        </pc:sldMkLst>
      </pc:sldChg>
      <pc:sldChg chg="modSp mod">
        <pc:chgData name="Corey Rinehimer" userId="886bf89c-38f2-4df2-a855-9c12fbefd990" providerId="ADAL" clId="{4484DAEC-EEE2-7F4F-95A2-0AEFAAC06614}" dt="2025-05-23T23:52:55.849" v="145" actId="113"/>
        <pc:sldMkLst>
          <pc:docMk/>
          <pc:sldMk cId="1718440216" sldId="268"/>
        </pc:sldMkLst>
        <pc:spChg chg="mod">
          <ac:chgData name="Corey Rinehimer" userId="886bf89c-38f2-4df2-a855-9c12fbefd990" providerId="ADAL" clId="{4484DAEC-EEE2-7F4F-95A2-0AEFAAC06614}" dt="2025-05-23T23:52:55.849" v="145" actId="113"/>
          <ac:spMkLst>
            <pc:docMk/>
            <pc:sldMk cId="1718440216" sldId="268"/>
            <ac:spMk id="2" creationId="{A58523B6-B196-A87B-BAE4-A00D0970EBB9}"/>
          </ac:spMkLst>
        </pc:spChg>
      </pc:sldChg>
      <pc:sldChg chg="del">
        <pc:chgData name="Corey Rinehimer" userId="886bf89c-38f2-4df2-a855-9c12fbefd990" providerId="ADAL" clId="{4484DAEC-EEE2-7F4F-95A2-0AEFAAC06614}" dt="2025-05-23T20:44:21.006" v="121" actId="2696"/>
        <pc:sldMkLst>
          <pc:docMk/>
          <pc:sldMk cId="772804501" sldId="273"/>
        </pc:sldMkLst>
      </pc:sldChg>
      <pc:sldChg chg="del">
        <pc:chgData name="Corey Rinehimer" userId="886bf89c-38f2-4df2-a855-9c12fbefd990" providerId="ADAL" clId="{4484DAEC-EEE2-7F4F-95A2-0AEFAAC06614}" dt="2025-05-23T20:44:20.999" v="115" actId="2696"/>
        <pc:sldMkLst>
          <pc:docMk/>
          <pc:sldMk cId="887033418" sldId="274"/>
        </pc:sldMkLst>
      </pc:sldChg>
      <pc:sldChg chg="del">
        <pc:chgData name="Corey Rinehimer" userId="886bf89c-38f2-4df2-a855-9c12fbefd990" providerId="ADAL" clId="{4484DAEC-EEE2-7F4F-95A2-0AEFAAC06614}" dt="2025-05-23T20:44:21.040" v="138" actId="2696"/>
        <pc:sldMkLst>
          <pc:docMk/>
          <pc:sldMk cId="3812031655" sldId="275"/>
        </pc:sldMkLst>
      </pc:sldChg>
      <pc:sldChg chg="del">
        <pc:chgData name="Corey Rinehimer" userId="886bf89c-38f2-4df2-a855-9c12fbefd990" providerId="ADAL" clId="{4484DAEC-EEE2-7F4F-95A2-0AEFAAC06614}" dt="2025-05-23T20:44:21.005" v="120" actId="2696"/>
        <pc:sldMkLst>
          <pc:docMk/>
          <pc:sldMk cId="678094720" sldId="276"/>
        </pc:sldMkLst>
      </pc:sldChg>
      <pc:sldChg chg="del">
        <pc:chgData name="Corey Rinehimer" userId="886bf89c-38f2-4df2-a855-9c12fbefd990" providerId="ADAL" clId="{4484DAEC-EEE2-7F4F-95A2-0AEFAAC06614}" dt="2025-05-23T20:44:20.938" v="109" actId="2696"/>
        <pc:sldMkLst>
          <pc:docMk/>
          <pc:sldMk cId="193272712" sldId="277"/>
        </pc:sldMkLst>
      </pc:sldChg>
      <pc:sldChg chg="del">
        <pc:chgData name="Corey Rinehimer" userId="886bf89c-38f2-4df2-a855-9c12fbefd990" providerId="ADAL" clId="{4484DAEC-EEE2-7F4F-95A2-0AEFAAC06614}" dt="2025-05-23T20:44:20.933" v="106" actId="2696"/>
        <pc:sldMkLst>
          <pc:docMk/>
          <pc:sldMk cId="3942681202" sldId="278"/>
        </pc:sldMkLst>
      </pc:sldChg>
      <pc:sldChg chg="del">
        <pc:chgData name="Corey Rinehimer" userId="886bf89c-38f2-4df2-a855-9c12fbefd990" providerId="ADAL" clId="{4484DAEC-EEE2-7F4F-95A2-0AEFAAC06614}" dt="2025-05-23T20:44:21.001" v="117" actId="2696"/>
        <pc:sldMkLst>
          <pc:docMk/>
          <pc:sldMk cId="4184248586" sldId="279"/>
        </pc:sldMkLst>
      </pc:sldChg>
      <pc:sldChg chg="del">
        <pc:chgData name="Corey Rinehimer" userId="886bf89c-38f2-4df2-a855-9c12fbefd990" providerId="ADAL" clId="{4484DAEC-EEE2-7F4F-95A2-0AEFAAC06614}" dt="2025-05-23T20:44:20.927" v="103" actId="2696"/>
        <pc:sldMkLst>
          <pc:docMk/>
          <pc:sldMk cId="1944521916" sldId="280"/>
        </pc:sldMkLst>
      </pc:sldChg>
      <pc:sldChg chg="del">
        <pc:chgData name="Corey Rinehimer" userId="886bf89c-38f2-4df2-a855-9c12fbefd990" providerId="ADAL" clId="{4484DAEC-EEE2-7F4F-95A2-0AEFAAC06614}" dt="2025-05-23T20:44:20.935" v="107" actId="2696"/>
        <pc:sldMkLst>
          <pc:docMk/>
          <pc:sldMk cId="2098590119" sldId="281"/>
        </pc:sldMkLst>
      </pc:sldChg>
      <pc:sldChg chg="del">
        <pc:chgData name="Corey Rinehimer" userId="886bf89c-38f2-4df2-a855-9c12fbefd990" providerId="ADAL" clId="{4484DAEC-EEE2-7F4F-95A2-0AEFAAC06614}" dt="2025-05-23T20:44:20.887" v="93" actId="2696"/>
        <pc:sldMkLst>
          <pc:docMk/>
          <pc:sldMk cId="3884316403" sldId="282"/>
        </pc:sldMkLst>
      </pc:sldChg>
      <pc:sldChg chg="del">
        <pc:chgData name="Corey Rinehimer" userId="886bf89c-38f2-4df2-a855-9c12fbefd990" providerId="ADAL" clId="{4484DAEC-EEE2-7F4F-95A2-0AEFAAC06614}" dt="2025-05-23T20:44:20.936" v="108" actId="2696"/>
        <pc:sldMkLst>
          <pc:docMk/>
          <pc:sldMk cId="2887169081" sldId="285"/>
        </pc:sldMkLst>
      </pc:sldChg>
      <pc:sldChg chg="del">
        <pc:chgData name="Corey Rinehimer" userId="886bf89c-38f2-4df2-a855-9c12fbefd990" providerId="ADAL" clId="{4484DAEC-EEE2-7F4F-95A2-0AEFAAC06614}" dt="2025-05-23T20:40:57.810" v="1" actId="2696"/>
        <pc:sldMkLst>
          <pc:docMk/>
          <pc:sldMk cId="3012635458" sldId="294"/>
        </pc:sldMkLst>
      </pc:sldChg>
      <pc:sldChg chg="del">
        <pc:chgData name="Corey Rinehimer" userId="886bf89c-38f2-4df2-a855-9c12fbefd990" providerId="ADAL" clId="{4484DAEC-EEE2-7F4F-95A2-0AEFAAC06614}" dt="2025-05-23T20:44:20.896" v="96" actId="2696"/>
        <pc:sldMkLst>
          <pc:docMk/>
          <pc:sldMk cId="1988378047" sldId="327"/>
        </pc:sldMkLst>
      </pc:sldChg>
      <pc:sldChg chg="del">
        <pc:chgData name="Corey Rinehimer" userId="886bf89c-38f2-4df2-a855-9c12fbefd990" providerId="ADAL" clId="{4484DAEC-EEE2-7F4F-95A2-0AEFAAC06614}" dt="2025-05-23T20:44:21.026" v="132" actId="2696"/>
        <pc:sldMkLst>
          <pc:docMk/>
          <pc:sldMk cId="3997052108" sldId="376"/>
        </pc:sldMkLst>
      </pc:sldChg>
      <pc:sldChg chg="del">
        <pc:chgData name="Corey Rinehimer" userId="886bf89c-38f2-4df2-a855-9c12fbefd990" providerId="ADAL" clId="{4484DAEC-EEE2-7F4F-95A2-0AEFAAC06614}" dt="2025-05-23T20:44:21.046" v="143" actId="2696"/>
        <pc:sldMkLst>
          <pc:docMk/>
          <pc:sldMk cId="3439322600" sldId="377"/>
        </pc:sldMkLst>
      </pc:sldChg>
      <pc:sldChg chg="del">
        <pc:chgData name="Corey Rinehimer" userId="886bf89c-38f2-4df2-a855-9c12fbefd990" providerId="ADAL" clId="{4484DAEC-EEE2-7F4F-95A2-0AEFAAC06614}" dt="2025-05-23T20:44:21.003" v="118" actId="2696"/>
        <pc:sldMkLst>
          <pc:docMk/>
          <pc:sldMk cId="557615760" sldId="380"/>
        </pc:sldMkLst>
      </pc:sldChg>
      <pc:sldChg chg="del">
        <pc:chgData name="Corey Rinehimer" userId="886bf89c-38f2-4df2-a855-9c12fbefd990" providerId="ADAL" clId="{4484DAEC-EEE2-7F4F-95A2-0AEFAAC06614}" dt="2025-05-23T20:44:20.995" v="113" actId="2696"/>
        <pc:sldMkLst>
          <pc:docMk/>
          <pc:sldMk cId="2281770509" sldId="386"/>
        </pc:sldMkLst>
      </pc:sldChg>
      <pc:sldChg chg="del">
        <pc:chgData name="Corey Rinehimer" userId="886bf89c-38f2-4df2-a855-9c12fbefd990" providerId="ADAL" clId="{4484DAEC-EEE2-7F4F-95A2-0AEFAAC06614}" dt="2025-05-23T20:44:21.008" v="122" actId="2696"/>
        <pc:sldMkLst>
          <pc:docMk/>
          <pc:sldMk cId="2448422055" sldId="388"/>
        </pc:sldMkLst>
      </pc:sldChg>
      <pc:sldChg chg="del">
        <pc:chgData name="Corey Rinehimer" userId="886bf89c-38f2-4df2-a855-9c12fbefd990" providerId="ADAL" clId="{4484DAEC-EEE2-7F4F-95A2-0AEFAAC06614}" dt="2025-05-23T20:44:21.024" v="131" actId="2696"/>
        <pc:sldMkLst>
          <pc:docMk/>
          <pc:sldMk cId="150858704" sldId="389"/>
        </pc:sldMkLst>
      </pc:sldChg>
      <pc:sldChg chg="del">
        <pc:chgData name="Corey Rinehimer" userId="886bf89c-38f2-4df2-a855-9c12fbefd990" providerId="ADAL" clId="{4484DAEC-EEE2-7F4F-95A2-0AEFAAC06614}" dt="2025-05-23T20:44:20.932" v="105" actId="2696"/>
        <pc:sldMkLst>
          <pc:docMk/>
          <pc:sldMk cId="4174203516" sldId="390"/>
        </pc:sldMkLst>
      </pc:sldChg>
      <pc:sldChg chg="del">
        <pc:chgData name="Corey Rinehimer" userId="886bf89c-38f2-4df2-a855-9c12fbefd990" providerId="ADAL" clId="{4484DAEC-EEE2-7F4F-95A2-0AEFAAC06614}" dt="2025-05-23T20:44:21.016" v="126" actId="2696"/>
        <pc:sldMkLst>
          <pc:docMk/>
          <pc:sldMk cId="2729812730" sldId="391"/>
        </pc:sldMkLst>
      </pc:sldChg>
      <pc:sldChg chg="del">
        <pc:chgData name="Corey Rinehimer" userId="886bf89c-38f2-4df2-a855-9c12fbefd990" providerId="ADAL" clId="{4484DAEC-EEE2-7F4F-95A2-0AEFAAC06614}" dt="2025-05-23T20:44:20.912" v="97" actId="2696"/>
        <pc:sldMkLst>
          <pc:docMk/>
          <pc:sldMk cId="3414034944" sldId="392"/>
        </pc:sldMkLst>
      </pc:sldChg>
      <pc:sldChg chg="del">
        <pc:chgData name="Corey Rinehimer" userId="886bf89c-38f2-4df2-a855-9c12fbefd990" providerId="ADAL" clId="{4484DAEC-EEE2-7F4F-95A2-0AEFAAC06614}" dt="2025-05-23T20:44:21.020" v="128" actId="2696"/>
        <pc:sldMkLst>
          <pc:docMk/>
          <pc:sldMk cId="552970272" sldId="393"/>
        </pc:sldMkLst>
      </pc:sldChg>
      <pc:sldChg chg="del">
        <pc:chgData name="Corey Rinehimer" userId="886bf89c-38f2-4df2-a855-9c12fbefd990" providerId="ADAL" clId="{4484DAEC-EEE2-7F4F-95A2-0AEFAAC06614}" dt="2025-05-23T20:44:21.044" v="141" actId="2696"/>
        <pc:sldMkLst>
          <pc:docMk/>
          <pc:sldMk cId="3721073384" sldId="394"/>
        </pc:sldMkLst>
      </pc:sldChg>
      <pc:sldChg chg="del">
        <pc:chgData name="Corey Rinehimer" userId="886bf89c-38f2-4df2-a855-9c12fbefd990" providerId="ADAL" clId="{4484DAEC-EEE2-7F4F-95A2-0AEFAAC06614}" dt="2025-05-23T20:44:21.027" v="133" actId="2696"/>
        <pc:sldMkLst>
          <pc:docMk/>
          <pc:sldMk cId="1322684291" sldId="395"/>
        </pc:sldMkLst>
      </pc:sldChg>
      <pc:sldChg chg="del">
        <pc:chgData name="Corey Rinehimer" userId="886bf89c-38f2-4df2-a855-9c12fbefd990" providerId="ADAL" clId="{4484DAEC-EEE2-7F4F-95A2-0AEFAAC06614}" dt="2025-05-23T20:44:20.926" v="102" actId="2696"/>
        <pc:sldMkLst>
          <pc:docMk/>
          <pc:sldMk cId="31922586" sldId="396"/>
        </pc:sldMkLst>
      </pc:sldChg>
      <pc:sldChg chg="del">
        <pc:chgData name="Corey Rinehimer" userId="886bf89c-38f2-4df2-a855-9c12fbefd990" providerId="ADAL" clId="{4484DAEC-EEE2-7F4F-95A2-0AEFAAC06614}" dt="2025-05-23T20:44:21.041" v="139" actId="2696"/>
        <pc:sldMkLst>
          <pc:docMk/>
          <pc:sldMk cId="2942437573" sldId="397"/>
        </pc:sldMkLst>
      </pc:sldChg>
      <pc:sldChg chg="del">
        <pc:chgData name="Corey Rinehimer" userId="886bf89c-38f2-4df2-a855-9c12fbefd990" providerId="ADAL" clId="{4484DAEC-EEE2-7F4F-95A2-0AEFAAC06614}" dt="2025-05-23T20:44:21.004" v="119" actId="2696"/>
        <pc:sldMkLst>
          <pc:docMk/>
          <pc:sldMk cId="3453792830" sldId="398"/>
        </pc:sldMkLst>
      </pc:sldChg>
      <pc:sldChg chg="del">
        <pc:chgData name="Corey Rinehimer" userId="886bf89c-38f2-4df2-a855-9c12fbefd990" providerId="ADAL" clId="{4484DAEC-EEE2-7F4F-95A2-0AEFAAC06614}" dt="2025-05-23T20:44:20.929" v="104" actId="2696"/>
        <pc:sldMkLst>
          <pc:docMk/>
          <pc:sldMk cId="3129888024" sldId="399"/>
        </pc:sldMkLst>
      </pc:sldChg>
      <pc:sldChg chg="del">
        <pc:chgData name="Corey Rinehimer" userId="886bf89c-38f2-4df2-a855-9c12fbefd990" providerId="ADAL" clId="{4484DAEC-EEE2-7F4F-95A2-0AEFAAC06614}" dt="2025-05-23T20:44:21.023" v="130" actId="2696"/>
        <pc:sldMkLst>
          <pc:docMk/>
          <pc:sldMk cId="3313236186" sldId="400"/>
        </pc:sldMkLst>
      </pc:sldChg>
      <pc:sldChg chg="del">
        <pc:chgData name="Corey Rinehimer" userId="886bf89c-38f2-4df2-a855-9c12fbefd990" providerId="ADAL" clId="{4484DAEC-EEE2-7F4F-95A2-0AEFAAC06614}" dt="2025-05-23T20:44:21.015" v="125" actId="2696"/>
        <pc:sldMkLst>
          <pc:docMk/>
          <pc:sldMk cId="737651670" sldId="401"/>
        </pc:sldMkLst>
      </pc:sldChg>
      <pc:sldChg chg="del">
        <pc:chgData name="Corey Rinehimer" userId="886bf89c-38f2-4df2-a855-9c12fbefd990" providerId="ADAL" clId="{4484DAEC-EEE2-7F4F-95A2-0AEFAAC06614}" dt="2025-05-23T20:44:20.893" v="95" actId="2696"/>
        <pc:sldMkLst>
          <pc:docMk/>
          <pc:sldMk cId="1821946019" sldId="649"/>
        </pc:sldMkLst>
      </pc:sldChg>
      <pc:sldChg chg="del">
        <pc:chgData name="Corey Rinehimer" userId="886bf89c-38f2-4df2-a855-9c12fbefd990" providerId="ADAL" clId="{4484DAEC-EEE2-7F4F-95A2-0AEFAAC06614}" dt="2025-05-23T20:44:21.021" v="129" actId="2696"/>
        <pc:sldMkLst>
          <pc:docMk/>
          <pc:sldMk cId="1367871192" sldId="1129"/>
        </pc:sldMkLst>
      </pc:sldChg>
      <pc:sldChg chg="del">
        <pc:chgData name="Corey Rinehimer" userId="886bf89c-38f2-4df2-a855-9c12fbefd990" providerId="ADAL" clId="{4484DAEC-EEE2-7F4F-95A2-0AEFAAC06614}" dt="2025-05-23T20:44:20.921" v="100" actId="2696"/>
        <pc:sldMkLst>
          <pc:docMk/>
          <pc:sldMk cId="837860839" sldId="1208"/>
        </pc:sldMkLst>
      </pc:sldChg>
      <pc:sldChg chg="del">
        <pc:chgData name="Corey Rinehimer" userId="886bf89c-38f2-4df2-a855-9c12fbefd990" providerId="ADAL" clId="{4484DAEC-EEE2-7F4F-95A2-0AEFAAC06614}" dt="2025-05-23T20:44:21.031" v="136" actId="2696"/>
        <pc:sldMkLst>
          <pc:docMk/>
          <pc:sldMk cId="1822254352" sldId="1209"/>
        </pc:sldMkLst>
      </pc:sldChg>
      <pc:sldChg chg="del">
        <pc:chgData name="Corey Rinehimer" userId="886bf89c-38f2-4df2-a855-9c12fbefd990" providerId="ADAL" clId="{4484DAEC-EEE2-7F4F-95A2-0AEFAAC06614}" dt="2025-05-23T20:44:21.030" v="135" actId="2696"/>
        <pc:sldMkLst>
          <pc:docMk/>
          <pc:sldMk cId="2338265942" sldId="1210"/>
        </pc:sldMkLst>
      </pc:sldChg>
      <pc:sldChg chg="del">
        <pc:chgData name="Corey Rinehimer" userId="886bf89c-38f2-4df2-a855-9c12fbefd990" providerId="ADAL" clId="{4484DAEC-EEE2-7F4F-95A2-0AEFAAC06614}" dt="2025-05-23T20:44:20.997" v="114" actId="2696"/>
        <pc:sldMkLst>
          <pc:docMk/>
          <pc:sldMk cId="976791974" sldId="1211"/>
        </pc:sldMkLst>
      </pc:sldChg>
      <pc:sldChg chg="del">
        <pc:chgData name="Corey Rinehimer" userId="886bf89c-38f2-4df2-a855-9c12fbefd990" providerId="ADAL" clId="{4484DAEC-EEE2-7F4F-95A2-0AEFAAC06614}" dt="2025-05-23T20:44:20.916" v="98" actId="2696"/>
        <pc:sldMkLst>
          <pc:docMk/>
          <pc:sldMk cId="1103880692" sldId="1212"/>
        </pc:sldMkLst>
      </pc:sldChg>
      <pc:sldChg chg="del">
        <pc:chgData name="Corey Rinehimer" userId="886bf89c-38f2-4df2-a855-9c12fbefd990" providerId="ADAL" clId="{4484DAEC-EEE2-7F4F-95A2-0AEFAAC06614}" dt="2025-05-23T20:44:21.028" v="134" actId="2696"/>
        <pc:sldMkLst>
          <pc:docMk/>
          <pc:sldMk cId="2066916078" sldId="1213"/>
        </pc:sldMkLst>
      </pc:sldChg>
      <pc:sldChg chg="del">
        <pc:chgData name="Corey Rinehimer" userId="886bf89c-38f2-4df2-a855-9c12fbefd990" providerId="ADAL" clId="{4484DAEC-EEE2-7F4F-95A2-0AEFAAC06614}" dt="2025-05-23T20:44:21.018" v="127" actId="2696"/>
        <pc:sldMkLst>
          <pc:docMk/>
          <pc:sldMk cId="798072345" sldId="1214"/>
        </pc:sldMkLst>
      </pc:sldChg>
      <pc:sldChg chg="del">
        <pc:chgData name="Corey Rinehimer" userId="886bf89c-38f2-4df2-a855-9c12fbefd990" providerId="ADAL" clId="{4484DAEC-EEE2-7F4F-95A2-0AEFAAC06614}" dt="2025-05-23T20:44:20.919" v="99" actId="2696"/>
        <pc:sldMkLst>
          <pc:docMk/>
          <pc:sldMk cId="1029785150" sldId="1215"/>
        </pc:sldMkLst>
      </pc:sldChg>
      <pc:sldChg chg="del">
        <pc:chgData name="Corey Rinehimer" userId="886bf89c-38f2-4df2-a855-9c12fbefd990" providerId="ADAL" clId="{4484DAEC-EEE2-7F4F-95A2-0AEFAAC06614}" dt="2025-05-23T20:44:21.012" v="124" actId="2696"/>
        <pc:sldMkLst>
          <pc:docMk/>
          <pc:sldMk cId="3004855554" sldId="1216"/>
        </pc:sldMkLst>
      </pc:sldChg>
      <pc:sldChg chg="del">
        <pc:chgData name="Corey Rinehimer" userId="886bf89c-38f2-4df2-a855-9c12fbefd990" providerId="ADAL" clId="{4484DAEC-EEE2-7F4F-95A2-0AEFAAC06614}" dt="2025-05-23T20:44:20.988" v="111" actId="2696"/>
        <pc:sldMkLst>
          <pc:docMk/>
          <pc:sldMk cId="1522515072" sldId="1217"/>
        </pc:sldMkLst>
      </pc:sldChg>
      <pc:sldChg chg="del">
        <pc:chgData name="Corey Rinehimer" userId="886bf89c-38f2-4df2-a855-9c12fbefd990" providerId="ADAL" clId="{4484DAEC-EEE2-7F4F-95A2-0AEFAAC06614}" dt="2025-05-23T20:44:21.045" v="142" actId="2696"/>
        <pc:sldMkLst>
          <pc:docMk/>
          <pc:sldMk cId="3566976189" sldId="2147470042"/>
        </pc:sldMkLst>
      </pc:sldChg>
      <pc:sldChg chg="del">
        <pc:chgData name="Corey Rinehimer" userId="886bf89c-38f2-4df2-a855-9c12fbefd990" providerId="ADAL" clId="{4484DAEC-EEE2-7F4F-95A2-0AEFAAC06614}" dt="2025-05-23T20:44:20.923" v="101" actId="2696"/>
        <pc:sldMkLst>
          <pc:docMk/>
          <pc:sldMk cId="2157952157" sldId="2147470043"/>
        </pc:sldMkLst>
      </pc:sldChg>
      <pc:sldChg chg="del">
        <pc:chgData name="Corey Rinehimer" userId="886bf89c-38f2-4df2-a855-9c12fbefd990" providerId="ADAL" clId="{4484DAEC-EEE2-7F4F-95A2-0AEFAAC06614}" dt="2025-05-23T20:44:21.042" v="140" actId="2696"/>
        <pc:sldMkLst>
          <pc:docMk/>
          <pc:sldMk cId="940400956" sldId="2147470044"/>
        </pc:sldMkLst>
      </pc:sldChg>
      <pc:sldChg chg="addSp delSp modSp add mod">
        <pc:chgData name="Corey Rinehimer" userId="886bf89c-38f2-4df2-a855-9c12fbefd990" providerId="ADAL" clId="{4484DAEC-EEE2-7F4F-95A2-0AEFAAC06614}" dt="2025-05-23T20:44:08.119" v="92" actId="20577"/>
        <pc:sldMkLst>
          <pc:docMk/>
          <pc:sldMk cId="1423550066" sldId="2147470045"/>
        </pc:sldMkLst>
        <pc:spChg chg="mod">
          <ac:chgData name="Corey Rinehimer" userId="886bf89c-38f2-4df2-a855-9c12fbefd990" providerId="ADAL" clId="{4484DAEC-EEE2-7F4F-95A2-0AEFAAC06614}" dt="2025-05-23T20:41:57.071" v="29" actId="20577"/>
          <ac:spMkLst>
            <pc:docMk/>
            <pc:sldMk cId="1423550066" sldId="2147470045"/>
            <ac:spMk id="2" creationId="{749C6CD9-8F73-C6AC-03D3-467C4C7CCAD4}"/>
          </ac:spMkLst>
        </pc:spChg>
        <pc:spChg chg="mod">
          <ac:chgData name="Corey Rinehimer" userId="886bf89c-38f2-4df2-a855-9c12fbefd990" providerId="ADAL" clId="{4484DAEC-EEE2-7F4F-95A2-0AEFAAC06614}" dt="2025-05-23T20:43:52.515" v="86" actId="20577"/>
          <ac:spMkLst>
            <pc:docMk/>
            <pc:sldMk cId="1423550066" sldId="2147470045"/>
            <ac:spMk id="3" creationId="{44E99951-A894-235C-2FCB-F3EEF4A8CD11}"/>
          </ac:spMkLst>
        </pc:spChg>
        <pc:spChg chg="mod">
          <ac:chgData name="Corey Rinehimer" userId="886bf89c-38f2-4df2-a855-9c12fbefd990" providerId="ADAL" clId="{4484DAEC-EEE2-7F4F-95A2-0AEFAAC06614}" dt="2025-05-23T20:43:57.314" v="87" actId="1076"/>
          <ac:spMkLst>
            <pc:docMk/>
            <pc:sldMk cId="1423550066" sldId="2147470045"/>
            <ac:spMk id="4" creationId="{56064F73-D008-A853-7541-AC9DC5490B2B}"/>
          </ac:spMkLst>
        </pc:spChg>
        <pc:spChg chg="add mod">
          <ac:chgData name="Corey Rinehimer" userId="886bf89c-38f2-4df2-a855-9c12fbefd990" providerId="ADAL" clId="{4484DAEC-EEE2-7F4F-95A2-0AEFAAC06614}" dt="2025-05-23T20:44:08.119" v="92" actId="20577"/>
          <ac:spMkLst>
            <pc:docMk/>
            <pc:sldMk cId="1423550066" sldId="2147470045"/>
            <ac:spMk id="5" creationId="{12A27C46-F92E-00D4-6940-A54DBC3E5C28}"/>
          </ac:spMkLst>
        </pc:spChg>
        <pc:spChg chg="del">
          <ac:chgData name="Corey Rinehimer" userId="886bf89c-38f2-4df2-a855-9c12fbefd990" providerId="ADAL" clId="{4484DAEC-EEE2-7F4F-95A2-0AEFAAC06614}" dt="2025-05-23T20:43:08.838" v="50" actId="478"/>
          <ac:spMkLst>
            <pc:docMk/>
            <pc:sldMk cId="1423550066" sldId="2147470045"/>
            <ac:spMk id="6" creationId="{7CF2599A-C897-19BB-A4C0-3FD555A97FD2}"/>
          </ac:spMkLst>
        </pc:spChg>
        <pc:spChg chg="add del mod">
          <ac:chgData name="Corey Rinehimer" userId="886bf89c-38f2-4df2-a855-9c12fbefd990" providerId="ADAL" clId="{4484DAEC-EEE2-7F4F-95A2-0AEFAAC06614}" dt="2025-05-23T20:43:27.018" v="67" actId="478"/>
          <ac:spMkLst>
            <pc:docMk/>
            <pc:sldMk cId="1423550066" sldId="2147470045"/>
            <ac:spMk id="8" creationId="{AD832613-623B-A400-E231-2FFED47A41ED}"/>
          </ac:spMkLst>
        </pc:spChg>
      </pc:sldChg>
      <pc:sldChg chg="del">
        <pc:chgData name="Corey Rinehimer" userId="886bf89c-38f2-4df2-a855-9c12fbefd990" providerId="ADAL" clId="{4484DAEC-EEE2-7F4F-95A2-0AEFAAC06614}" dt="2025-05-23T20:40:52.873" v="0" actId="2696"/>
        <pc:sldMkLst>
          <pc:docMk/>
          <pc:sldMk cId="3247098973" sldId="2147478401"/>
        </pc:sldMkLst>
      </pc:sldChg>
      <pc:sldMasterChg chg="del">
        <pc:chgData name="Corey Rinehimer" userId="886bf89c-38f2-4df2-a855-9c12fbefd990" providerId="ADAL" clId="{4484DAEC-EEE2-7F4F-95A2-0AEFAAC06614}" dt="2025-05-23T20:44:21.038" v="137" actId="2696"/>
        <pc:sldMasterMkLst>
          <pc:docMk/>
          <pc:sldMasterMk cId="2978977943" sldId="2147483727"/>
        </pc:sldMasterMkLst>
      </pc:sldMasterChg>
      <pc:sldMasterChg chg="del">
        <pc:chgData name="Corey Rinehimer" userId="886bf89c-38f2-4df2-a855-9c12fbefd990" providerId="ADAL" clId="{4484DAEC-EEE2-7F4F-95A2-0AEFAAC06614}" dt="2025-05-23T20:44:20.985" v="110" actId="2696"/>
        <pc:sldMasterMkLst>
          <pc:docMk/>
          <pc:sldMasterMk cId="4087132556" sldId="2147483740"/>
        </pc:sldMasterMkLst>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ln>
                  <a:noFill/>
                </a:ln>
                <a:solidFill>
                  <a:schemeClr val="tx1">
                    <a:lumMod val="65000"/>
                    <a:lumOff val="35000"/>
                  </a:schemeClr>
                </a:solidFill>
                <a:latin typeface="+mn-lt"/>
                <a:ea typeface="+mn-ea"/>
                <a:cs typeface="+mn-cs"/>
              </a:defRPr>
            </a:pPr>
            <a:r>
              <a:rPr lang="en-US"/>
              <a:t>Generation Capacity</a:t>
            </a:r>
          </a:p>
        </c:rich>
      </c:tx>
      <c:overlay val="0"/>
      <c:spPr>
        <a:noFill/>
        <a:ln>
          <a:noFill/>
        </a:ln>
        <a:effectLst/>
      </c:spPr>
      <c:txPr>
        <a:bodyPr rot="0" spcFirstLastPara="1" vertOverflow="ellipsis" vert="horz" wrap="square" anchor="ctr" anchorCtr="1"/>
        <a:lstStyle/>
        <a:p>
          <a:pPr>
            <a:defRPr sz="1862" b="0" i="0" u="none" strike="noStrike" kern="1200" spc="0" baseline="0">
              <a:ln>
                <a:noFill/>
              </a:ln>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41267069724398758"/>
          <c:y val="0.29517067729787627"/>
          <c:w val="0.52777656682001217"/>
          <c:h val="0.5862149082157696"/>
        </c:manualLayout>
      </c:layout>
      <c:doughnutChart>
        <c:varyColors val="1"/>
        <c:ser>
          <c:idx val="0"/>
          <c:order val="0"/>
          <c:tx>
            <c:strRef>
              <c:f>Sheet1!$B$1</c:f>
              <c:strCache>
                <c:ptCount val="1"/>
                <c:pt idx="0">
                  <c:v>Generation</c:v>
                </c:pt>
              </c:strCache>
            </c:strRef>
          </c:tx>
          <c:dPt>
            <c:idx val="0"/>
            <c:bubble3D val="0"/>
            <c:spPr>
              <a:solidFill>
                <a:srgbClr val="7F6BB9"/>
              </a:solidFill>
              <a:ln w="19050">
                <a:solidFill>
                  <a:schemeClr val="lt1"/>
                </a:solidFill>
              </a:ln>
              <a:effectLst/>
            </c:spPr>
            <c:extLst>
              <c:ext xmlns:c16="http://schemas.microsoft.com/office/drawing/2014/chart" uri="{C3380CC4-5D6E-409C-BE32-E72D297353CC}">
                <c16:uniqueId val="{00000001-C811-4181-A7B9-915FEA530EEC}"/>
              </c:ext>
            </c:extLst>
          </c:dPt>
          <c:dPt>
            <c:idx val="1"/>
            <c:bubble3D val="0"/>
            <c:spPr>
              <a:solidFill>
                <a:srgbClr val="2E6036"/>
              </a:solidFill>
              <a:ln w="19050">
                <a:solidFill>
                  <a:schemeClr val="lt1"/>
                </a:solidFill>
              </a:ln>
              <a:effectLst/>
            </c:spPr>
            <c:extLst>
              <c:ext xmlns:c16="http://schemas.microsoft.com/office/drawing/2014/chart" uri="{C3380CC4-5D6E-409C-BE32-E72D297353CC}">
                <c16:uniqueId val="{00000003-C811-4181-A7B9-915FEA530EEC}"/>
              </c:ext>
            </c:extLst>
          </c:dPt>
          <c:dPt>
            <c:idx val="2"/>
            <c:bubble3D val="0"/>
            <c:spPr>
              <a:solidFill>
                <a:srgbClr val="F7A81B"/>
              </a:solidFill>
              <a:ln w="19050">
                <a:solidFill>
                  <a:schemeClr val="lt1"/>
                </a:solidFill>
              </a:ln>
              <a:effectLst/>
            </c:spPr>
            <c:extLst>
              <c:ext xmlns:c16="http://schemas.microsoft.com/office/drawing/2014/chart" uri="{C3380CC4-5D6E-409C-BE32-E72D297353CC}">
                <c16:uniqueId val="{00000005-C811-4181-A7B9-915FEA530EEC}"/>
              </c:ext>
            </c:extLst>
          </c:dPt>
          <c:dPt>
            <c:idx val="3"/>
            <c:bubble3D val="0"/>
            <c:spPr>
              <a:solidFill>
                <a:srgbClr val="316CB5"/>
              </a:solidFill>
              <a:ln w="19050">
                <a:solidFill>
                  <a:schemeClr val="lt1"/>
                </a:solidFill>
              </a:ln>
              <a:effectLst/>
            </c:spPr>
            <c:extLst>
              <c:ext xmlns:c16="http://schemas.microsoft.com/office/drawing/2014/chart" uri="{C3380CC4-5D6E-409C-BE32-E72D297353CC}">
                <c16:uniqueId val="{00000007-C811-4181-A7B9-915FEA530EEC}"/>
              </c:ext>
            </c:extLst>
          </c:dPt>
          <c:dPt>
            <c:idx val="4"/>
            <c:bubble3D val="0"/>
            <c:spPr>
              <a:solidFill>
                <a:srgbClr val="281F41"/>
              </a:solidFill>
              <a:ln w="19050">
                <a:solidFill>
                  <a:schemeClr val="lt1"/>
                </a:solidFill>
              </a:ln>
              <a:effectLst/>
            </c:spPr>
            <c:extLst>
              <c:ext xmlns:c16="http://schemas.microsoft.com/office/drawing/2014/chart" uri="{C3380CC4-5D6E-409C-BE32-E72D297353CC}">
                <c16:uniqueId val="{00000009-C811-4181-A7B9-915FEA530EEC}"/>
              </c:ext>
            </c:extLst>
          </c:dPt>
          <c:dLbls>
            <c:dLbl>
              <c:idx val="0"/>
              <c:layout>
                <c:manualLayout>
                  <c:x val="-9.3119334393396341E-2"/>
                  <c:y val="-1.078865033984248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811-4181-A7B9-915FEA530EEC}"/>
                </c:ext>
              </c:extLst>
            </c:dLbl>
            <c:dLbl>
              <c:idx val="1"/>
              <c:layout>
                <c:manualLayout>
                  <c:x val="8.4653940357632129E-3"/>
                  <c:y val="-8.630920271873988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811-4181-A7B9-915FEA530EEC}"/>
                </c:ext>
              </c:extLst>
            </c:dLbl>
            <c:dLbl>
              <c:idx val="2"/>
              <c:layout>
                <c:manualLayout>
                  <c:x val="9.1382059724436998E-2"/>
                  <c:y val="-3.77602761894487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811-4181-A7B9-915FEA530EEC}"/>
                </c:ext>
              </c:extLst>
            </c:dLbl>
            <c:dLbl>
              <c:idx val="3"/>
              <c:layout>
                <c:manualLayout>
                  <c:x val="7.7436415157112207E-2"/>
                  <c:y val="4.315460135936994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C811-4181-A7B9-915FEA530EEC}"/>
                </c:ext>
              </c:extLst>
            </c:dLbl>
            <c:dLbl>
              <c:idx val="4"/>
              <c:layout>
                <c:manualLayout>
                  <c:x val="2.9628879125171592E-2"/>
                  <c:y val="7.552055237889740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C811-4181-A7B9-915FEA530EEC}"/>
                </c:ext>
              </c:extLst>
            </c:dLbl>
            <c:spPr>
              <a:noFill/>
              <a:ln>
                <a:noFill/>
              </a:ln>
              <a:effectLst/>
            </c:spPr>
            <c:txPr>
              <a:bodyPr rot="0" spcFirstLastPara="1" vertOverflow="ellipsis" vert="horz" wrap="square" anchor="ctr" anchorCtr="1"/>
              <a:lstStyle/>
              <a:p>
                <a:pPr>
                  <a:defRPr sz="1197" b="0" i="0" u="none" strike="noStrike" kern="1200" baseline="0">
                    <a:ln>
                      <a:noFill/>
                    </a:ln>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Natural Gas</c:v>
                </c:pt>
                <c:pt idx="1">
                  <c:v>Nuclear</c:v>
                </c:pt>
                <c:pt idx="2">
                  <c:v>Solar/Wind</c:v>
                </c:pt>
                <c:pt idx="3">
                  <c:v>Hydro</c:v>
                </c:pt>
                <c:pt idx="4">
                  <c:v>Coal</c:v>
                </c:pt>
              </c:strCache>
            </c:strRef>
          </c:cat>
          <c:val>
            <c:numRef>
              <c:f>Sheet1!$B$2:$B$6</c:f>
              <c:numCache>
                <c:formatCode>0%</c:formatCode>
                <c:ptCount val="5"/>
                <c:pt idx="0">
                  <c:v>0.45</c:v>
                </c:pt>
                <c:pt idx="1">
                  <c:v>0.14000000000000001</c:v>
                </c:pt>
                <c:pt idx="2">
                  <c:v>0.18</c:v>
                </c:pt>
                <c:pt idx="3">
                  <c:v>0.13</c:v>
                </c:pt>
                <c:pt idx="4">
                  <c:v>0.1</c:v>
                </c:pt>
              </c:numCache>
            </c:numRef>
          </c:val>
          <c:extLst>
            <c:ext xmlns:c16="http://schemas.microsoft.com/office/drawing/2014/chart" uri="{C3380CC4-5D6E-409C-BE32-E72D297353CC}">
              <c16:uniqueId val="{0000000A-C811-4181-A7B9-915FEA530EEC}"/>
            </c:ext>
          </c:extLst>
        </c:ser>
        <c:dLbls>
          <c:showLegendKey val="0"/>
          <c:showVal val="1"/>
          <c:showCatName val="0"/>
          <c:showSerName val="0"/>
          <c:showPercent val="0"/>
          <c:showBubbleSize val="0"/>
          <c:showLeaderLines val="1"/>
        </c:dLbls>
        <c:firstSliceAng val="0"/>
        <c:holeSize val="75"/>
      </c:doughnutChart>
      <c:spPr>
        <a:noFill/>
        <a:ln>
          <a:noFill/>
        </a:ln>
        <a:effectLst/>
      </c:spPr>
    </c:plotArea>
    <c:legend>
      <c:legendPos val="l"/>
      <c:layout>
        <c:manualLayout>
          <c:xMode val="edge"/>
          <c:yMode val="edge"/>
          <c:x val="2.9139467917904713E-2"/>
          <c:y val="0.20875613657581829"/>
          <c:w val="0.36768769526693973"/>
          <c:h val="0.75364923973995102"/>
        </c:manualLayout>
      </c:layout>
      <c:overlay val="0"/>
      <c:spPr>
        <a:noFill/>
        <a:ln>
          <a:noFill/>
        </a:ln>
        <a:effectLst/>
      </c:spPr>
      <c:txPr>
        <a:bodyPr rot="0" spcFirstLastPara="1" vertOverflow="ellipsis" vert="horz" wrap="square" anchor="ctr" anchorCtr="1"/>
        <a:lstStyle/>
        <a:p>
          <a:pPr>
            <a:defRPr sz="1197" b="0" i="0" u="none" strike="noStrike" kern="1200" baseline="0">
              <a:ln>
                <a:noFill/>
              </a:ln>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n>
            <a:noFill/>
          </a:ln>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ptos" panose="020B0004020202020204" pitchFamily="34"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ptos" panose="020B0004020202020204" pitchFamily="34" charset="0"/>
              </a:defRPr>
            </a:lvl1pPr>
          </a:lstStyle>
          <a:p>
            <a:fld id="{A9E4D0F0-7975-C943-AC83-6D9B088F0C78}" type="datetimeFigureOut">
              <a:rPr lang="en-US" smtClean="0"/>
              <a:pPr/>
              <a:t>5/23/25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ptos" panose="020B0004020202020204" pitchFamily="34"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ptos" panose="020B0004020202020204" pitchFamily="34" charset="0"/>
              </a:defRPr>
            </a:lvl1pPr>
          </a:lstStyle>
          <a:p>
            <a:fld id="{49C3CEEF-4A60-A345-A602-487529621226}" type="slidenum">
              <a:rPr lang="en-US" smtClean="0"/>
              <a:pPr/>
              <a:t>‹#›</a:t>
            </a:fld>
            <a:endParaRPr lang="en-US"/>
          </a:p>
        </p:txBody>
      </p:sp>
    </p:spTree>
    <p:extLst>
      <p:ext uri="{BB962C8B-B14F-4D97-AF65-F5344CB8AC3E}">
        <p14:creationId xmlns:p14="http://schemas.microsoft.com/office/powerpoint/2010/main" val="3841510283"/>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ptos" panose="020B0004020202020204" pitchFamily="34" charset="0"/>
        <a:ea typeface="+mn-ea"/>
        <a:cs typeface="+mn-cs"/>
      </a:defRPr>
    </a:lvl1pPr>
    <a:lvl2pPr marL="457200" algn="l" defTabSz="914400" rtl="0" eaLnBrk="1" latinLnBrk="0" hangingPunct="1">
      <a:defRPr sz="1200" b="0" i="0" kern="1200">
        <a:solidFill>
          <a:schemeClr val="tx1"/>
        </a:solidFill>
        <a:latin typeface="Aptos" panose="020B0004020202020204" pitchFamily="34" charset="0"/>
        <a:ea typeface="+mn-ea"/>
        <a:cs typeface="+mn-cs"/>
      </a:defRPr>
    </a:lvl2pPr>
    <a:lvl3pPr marL="914400" algn="l" defTabSz="914400" rtl="0" eaLnBrk="1" latinLnBrk="0" hangingPunct="1">
      <a:defRPr sz="1200" b="0" i="0" kern="1200">
        <a:solidFill>
          <a:schemeClr val="tx1"/>
        </a:solidFill>
        <a:latin typeface="Aptos" panose="020B0004020202020204" pitchFamily="34" charset="0"/>
        <a:ea typeface="+mn-ea"/>
        <a:cs typeface="+mn-cs"/>
      </a:defRPr>
    </a:lvl3pPr>
    <a:lvl4pPr marL="1371600" algn="l" defTabSz="914400" rtl="0" eaLnBrk="1" latinLnBrk="0" hangingPunct="1">
      <a:defRPr sz="1200" b="0" i="0" kern="1200">
        <a:solidFill>
          <a:schemeClr val="tx1"/>
        </a:solidFill>
        <a:latin typeface="Aptos" panose="020B0004020202020204" pitchFamily="34" charset="0"/>
        <a:ea typeface="+mn-ea"/>
        <a:cs typeface="+mn-cs"/>
      </a:defRPr>
    </a:lvl4pPr>
    <a:lvl5pPr marL="1828800" algn="l" defTabSz="914400" rtl="0" eaLnBrk="1" latinLnBrk="0" hangingPunct="1">
      <a:defRPr sz="1200" b="0" i="0" kern="1200">
        <a:solidFill>
          <a:schemeClr val="tx1"/>
        </a:solidFill>
        <a:latin typeface="Aptos" panose="020B00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a:spcBef>
                <a:spcPts val="0"/>
              </a:spcBef>
              <a:spcAft>
                <a:spcPts val="0"/>
              </a:spcAft>
            </a:pPr>
            <a:r>
              <a:rPr lang="en-US" sz="1800" dirty="0">
                <a:effectLst/>
                <a:latin typeface="Aptos" panose="020B0004020202020204" pitchFamily="34" charset="0"/>
                <a:ea typeface="Aptos" panose="020B0004020202020204" pitchFamily="34" charset="0"/>
                <a:cs typeface="Aptos" panose="020B0004020202020204" pitchFamily="34" charset="0"/>
              </a:rPr>
              <a:t>Title: Planning for a New Tomorrow – Forecast-Driven Outage Planning for System Operations Center</a:t>
            </a:r>
          </a:p>
          <a:p>
            <a:pPr marL="0" indent="0">
              <a:buFont typeface="Arial" panose="020B0604020202020204" pitchFamily="34" charset="0"/>
              <a:buNone/>
            </a:pPr>
            <a:r>
              <a:rPr lang="en-US" sz="1800" dirty="0">
                <a:effectLst/>
                <a:latin typeface="Aptos" panose="020B0004020202020204" pitchFamily="34" charset="0"/>
                <a:ea typeface="Aptos" panose="020B0004020202020204" pitchFamily="34" charset="0"/>
                <a:cs typeface="Aptos" panose="020B0004020202020204" pitchFamily="34" charset="0"/>
              </a:rPr>
              <a:t>Abstract: Dominion Energy is facing considerable growth across its operating territory – much of it stemming from non-conforming load produced by technology and the EV sector. The need for improved forecasting is becoming a mandatory part of our operations and company decision making in outage planning. In this session, we will discuss strategies and tactics around long-term load forecasts (LTLF) for area, substation and transformer-level forecasting, including the development of an operating framework utilizing </a:t>
            </a:r>
            <a:r>
              <a:rPr lang="en-US" sz="1800" dirty="0" err="1">
                <a:effectLst/>
                <a:latin typeface="Aptos" panose="020B0004020202020204" pitchFamily="34" charset="0"/>
                <a:ea typeface="Aptos" panose="020B0004020202020204" pitchFamily="34" charset="0"/>
                <a:cs typeface="Aptos" panose="020B0004020202020204" pitchFamily="34" charset="0"/>
              </a:rPr>
              <a:t>Seeq</a:t>
            </a:r>
            <a:r>
              <a:rPr lang="en-US" sz="1800" dirty="0">
                <a:effectLst/>
                <a:latin typeface="Aptos" panose="020B0004020202020204" pitchFamily="34" charset="0"/>
                <a:ea typeface="Aptos" panose="020B0004020202020204" pitchFamily="34" charset="0"/>
                <a:cs typeface="Aptos" panose="020B0004020202020204" pitchFamily="34" charset="0"/>
              </a:rPr>
              <a:t>. </a:t>
            </a:r>
            <a:r>
              <a:rPr lang="en-US" sz="1800" dirty="0"/>
              <a:t>We will also explore real world case studies on managing and reprioritizing outages, thus enhancing system reliability and operational efficiency.</a:t>
            </a:r>
            <a:endParaRPr lang="en-US" dirty="0"/>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C6B2-99A0-344D-B1DA-3FE3276C34FC}"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975547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01C4369-7AE8-4ABB-A4C8-2132E03C9F5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96289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01C4369-7AE8-4ABB-A4C8-2132E03C9F5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37555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3DDE87-29F6-7D25-B196-9C274B5C28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C8AD63-5558-4C00-5F77-ED6D79441B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816AFE-9022-E3D8-6356-95BB364E947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B599C8A-E8C0-F324-A2F6-D2FC2B26D5B5}"/>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01C4369-7AE8-4ABB-A4C8-2132E03C9F5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69084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Framing a story about Forecasting. Multiple Groups are doing forecasting and new tools are coming like Load Seer, different approaches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solidFill>
                  <a:srgbClr val="000000"/>
                </a:solidFill>
                <a:effectLst/>
                <a:latin typeface="Segoe UI" panose="020B0502040204020203" pitchFamily="34" charset="0"/>
              </a:rPr>
              <a:t>Which is good as It encourages open discussion about these different narratives.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10% increase in load in next 5 years</a:t>
            </a:r>
          </a:p>
          <a:p>
            <a:r>
              <a:rPr lang="en-US"/>
              <a:t>Stimulate discussion , steps towards decision working</a:t>
            </a:r>
          </a:p>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01C4369-7AE8-4ABB-A4C8-2132E03C9F5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41435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EE3196-91A1-174F-2615-213F85C92C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7EF08C-5107-C529-2993-7B6FFAD93B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BC7A8C-EFCA-0A6D-E94E-0D17ADE561D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a:extLst>
              <a:ext uri="{FF2B5EF4-FFF2-40B4-BE49-F238E27FC236}">
                <a16:creationId xmlns:a16="http://schemas.microsoft.com/office/drawing/2014/main" id="{82704258-018C-D314-2FF1-E0F018196B0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01C4369-7AE8-4ABB-A4C8-2132E03C9F5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96760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F9BDB-D63D-BA58-98FA-4C9C25B9BA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51A105-ACC5-A83C-CD94-A1C06F405A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85962B-91CB-FD8E-425D-EF2A5A5E3A2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41F120D-C575-2738-2C9A-CFE19F7FCC71}"/>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01C4369-7AE8-4ABB-A4C8-2132E03C9F5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52161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01C4369-7AE8-4ABB-A4C8-2132E03C9F5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28613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01C4369-7AE8-4ABB-A4C8-2132E03C9F5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70536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01C4369-7AE8-4ABB-A4C8-2132E03C9F5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69210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One of the challenges we faced was different definition for operation,  agreed upon definition of constrained zone.</a:t>
            </a:r>
          </a:p>
          <a:p>
            <a:r>
              <a:rPr lang="en-US">
                <a:ea typeface="Calibri"/>
                <a:cs typeface="Calibri"/>
              </a:rPr>
              <a:t>The increase in the trend is growth but in reality, it could be missing data.</a:t>
            </a:r>
          </a:p>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01C4369-7AE8-4ABB-A4C8-2132E03C9F5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77333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01C4369-7AE8-4ABB-A4C8-2132E03C9F5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884953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01C4369-7AE8-4ABB-A4C8-2132E03C9F5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22631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dirty="0"/>
              <a:t>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01C4369-7AE8-4ABB-A4C8-2132E03C9F5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1407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05F73C-6032-865C-EC2E-0569CB4636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96F8CD-766C-1F7E-4CE1-B1140F2E77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9C0076-D5B4-3A0E-20A6-E19DB7D19F0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235EA94-15EC-EF28-5026-4E3E33983DC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01C4369-7AE8-4ABB-A4C8-2132E03C9F5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7256114"/>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11" Type="http://schemas.openxmlformats.org/officeDocument/2006/relationships/image" Target="../media/image14.svg"/><Relationship Id="rId5" Type="http://schemas.openxmlformats.org/officeDocument/2006/relationships/image" Target="../media/image8.sv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svg"/><Relationship Id="rId3" Type="http://schemas.microsoft.com/office/2007/relationships/hdphoto" Target="../media/hdphoto1.wdp"/><Relationship Id="rId7" Type="http://schemas.openxmlformats.org/officeDocument/2006/relationships/image" Target="../media/image8.svg"/><Relationship Id="rId12" Type="http://schemas.openxmlformats.org/officeDocument/2006/relationships/image" Target="../media/image13.png"/><Relationship Id="rId2" Type="http://schemas.openxmlformats.org/officeDocument/2006/relationships/image" Target="../media/image18.png"/><Relationship Id="rId1" Type="http://schemas.openxmlformats.org/officeDocument/2006/relationships/slideMaster" Target="../slideMasters/slideMaster1.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svg"/><Relationship Id="rId2" Type="http://schemas.openxmlformats.org/officeDocument/2006/relationships/image" Target="../media/image19.jpeg"/><Relationship Id="rId1" Type="http://schemas.openxmlformats.org/officeDocument/2006/relationships/slideMaster" Target="../slideMasters/slideMaster1.xml"/><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Master" Target="../slideMasters/slideMaster4.xml"/><Relationship Id="rId4" Type="http://schemas.openxmlformats.org/officeDocument/2006/relationships/image" Target="../media/image26.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4.jpeg"/><Relationship Id="rId1" Type="http://schemas.openxmlformats.org/officeDocument/2006/relationships/slideMaster" Target="../slideMasters/slideMaster4.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4.jpeg"/><Relationship Id="rId1" Type="http://schemas.openxmlformats.org/officeDocument/2006/relationships/slideMaster" Target="../slideMasters/slideMaster4.xml"/><Relationship Id="rId4" Type="http://schemas.openxmlformats.org/officeDocument/2006/relationships/image" Target="../media/image28.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4.xml"/><Relationship Id="rId4" Type="http://schemas.openxmlformats.org/officeDocument/2006/relationships/image" Target="../media/image24.jpe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4.xml"/><Relationship Id="rId4" Type="http://schemas.openxmlformats.org/officeDocument/2006/relationships/image" Target="../media/image24.jpe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4.xml"/><Relationship Id="rId4" Type="http://schemas.openxmlformats.org/officeDocument/2006/relationships/image" Target="../media/image24.jpe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4.xml"/><Relationship Id="rId4" Type="http://schemas.openxmlformats.org/officeDocument/2006/relationships/image" Target="../media/image24.jpe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4.xml"/><Relationship Id="rId4" Type="http://schemas.openxmlformats.org/officeDocument/2006/relationships/image" Target="../media/image24.jpe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4.xml"/><Relationship Id="rId4" Type="http://schemas.openxmlformats.org/officeDocument/2006/relationships/image" Target="../media/image24.jpe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4.xml"/><Relationship Id="rId4" Type="http://schemas.openxmlformats.org/officeDocument/2006/relationships/image" Target="../media/image24.jpe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7.emf"/><Relationship Id="rId1" Type="http://schemas.openxmlformats.org/officeDocument/2006/relationships/slideMaster" Target="../slideMasters/slideMaster1.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6.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4.xml"/><Relationship Id="rId4" Type="http://schemas.openxmlformats.org/officeDocument/2006/relationships/image" Target="../media/image24.jpe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4.xml"/><Relationship Id="rId4" Type="http://schemas.openxmlformats.org/officeDocument/2006/relationships/image" Target="../media/image24.jpe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4.xml"/><Relationship Id="rId4" Type="http://schemas.openxmlformats.org/officeDocument/2006/relationships/image" Target="../media/image24.jpe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4.xml"/><Relationship Id="rId4" Type="http://schemas.openxmlformats.org/officeDocument/2006/relationships/image" Target="../media/image24.jpe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4.xml"/><Relationship Id="rId4" Type="http://schemas.openxmlformats.org/officeDocument/2006/relationships/image" Target="../media/image24.jpe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4.xml"/><Relationship Id="rId4" Type="http://schemas.openxmlformats.org/officeDocument/2006/relationships/image" Target="../media/image24.jpe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4.xml"/><Relationship Id="rId4" Type="http://schemas.openxmlformats.org/officeDocument/2006/relationships/image" Target="../media/image24.jpe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4.xml"/><Relationship Id="rId4" Type="http://schemas.openxmlformats.org/officeDocument/2006/relationships/image" Target="../media/image24.jpe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31.emf"/><Relationship Id="rId1" Type="http://schemas.openxmlformats.org/officeDocument/2006/relationships/slideMaster" Target="../slideMasters/slideMaster4.xml"/><Relationship Id="rId5" Type="http://schemas.openxmlformats.org/officeDocument/2006/relationships/image" Target="../media/image34.emf"/><Relationship Id="rId4" Type="http://schemas.openxmlformats.org/officeDocument/2006/relationships/image" Target="../media/image33.emf"/></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4.jpeg"/><Relationship Id="rId1" Type="http://schemas.openxmlformats.org/officeDocument/2006/relationships/slideMaster" Target="../slideMasters/slideMaster5.xml"/><Relationship Id="rId4" Type="http://schemas.openxmlformats.org/officeDocument/2006/relationships/image" Target="../media/image28.sv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4.jpeg"/><Relationship Id="rId1" Type="http://schemas.openxmlformats.org/officeDocument/2006/relationships/slideMaster" Target="../slideMasters/slideMaster6.xml"/><Relationship Id="rId4" Type="http://schemas.openxmlformats.org/officeDocument/2006/relationships/image" Target="../media/image28.sv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001A26"/>
        </a:solid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7B9CE510-52E4-54EB-BC2F-C43094283EF4}"/>
              </a:ext>
            </a:extLst>
          </p:cNvPr>
          <p:cNvGrpSpPr/>
          <p:nvPr userDrawn="1"/>
        </p:nvGrpSpPr>
        <p:grpSpPr>
          <a:xfrm>
            <a:off x="236063" y="220737"/>
            <a:ext cx="11663538" cy="6637263"/>
            <a:chOff x="236063" y="220737"/>
            <a:chExt cx="11663538" cy="6637263"/>
          </a:xfrm>
        </p:grpSpPr>
        <p:grpSp>
          <p:nvGrpSpPr>
            <p:cNvPr id="8" name="Group 7">
              <a:extLst>
                <a:ext uri="{FF2B5EF4-FFF2-40B4-BE49-F238E27FC236}">
                  <a16:creationId xmlns:a16="http://schemas.microsoft.com/office/drawing/2014/main" id="{E8F65B1B-8D9F-B014-5B97-43CA44849EA2}"/>
                </a:ext>
              </a:extLst>
            </p:cNvPr>
            <p:cNvGrpSpPr/>
            <p:nvPr/>
          </p:nvGrpSpPr>
          <p:grpSpPr>
            <a:xfrm>
              <a:off x="236063" y="220737"/>
              <a:ext cx="11663538" cy="6637263"/>
              <a:chOff x="236063" y="220737"/>
              <a:chExt cx="11663538" cy="6637263"/>
            </a:xfrm>
          </p:grpSpPr>
          <p:pic>
            <p:nvPicPr>
              <p:cNvPr id="11" name="Graphic 10">
                <a:extLst>
                  <a:ext uri="{FF2B5EF4-FFF2-40B4-BE49-F238E27FC236}">
                    <a16:creationId xmlns:a16="http://schemas.microsoft.com/office/drawing/2014/main" id="{07425ACB-730D-59AE-F0B5-C92E7228045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575560" y="1596485"/>
                <a:ext cx="7040880" cy="1590557"/>
              </a:xfrm>
              <a:prstGeom prst="rect">
                <a:avLst/>
              </a:prstGeom>
            </p:spPr>
          </p:pic>
          <p:pic>
            <p:nvPicPr>
              <p:cNvPr id="12" name="Graphic 11">
                <a:extLst>
                  <a:ext uri="{FF2B5EF4-FFF2-40B4-BE49-F238E27FC236}">
                    <a16:creationId xmlns:a16="http://schemas.microsoft.com/office/drawing/2014/main" id="{7508CCCB-D672-AC1E-720D-DD6BB0986A6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flipH="1">
                <a:off x="236063" y="220737"/>
                <a:ext cx="1371600" cy="1371600"/>
              </a:xfrm>
              <a:prstGeom prst="rect">
                <a:avLst/>
              </a:prstGeom>
            </p:spPr>
          </p:pic>
          <p:pic>
            <p:nvPicPr>
              <p:cNvPr id="13" name="Graphic 12">
                <a:extLst>
                  <a:ext uri="{FF2B5EF4-FFF2-40B4-BE49-F238E27FC236}">
                    <a16:creationId xmlns:a16="http://schemas.microsoft.com/office/drawing/2014/main" id="{7887DA63-AA83-F463-9BDE-74785B77644E}"/>
                  </a:ext>
                </a:extLst>
              </p:cNvPr>
              <p:cNvPicPr>
                <a:picLocks noChangeAspect="1"/>
              </p:cNvPicPr>
              <p:nvPr/>
            </p:nvPicPr>
            <p:blipFill>
              <a:blip r:embed="rId6">
                <a:extLst>
                  <a:ext uri="{96DAC541-7B7A-43D3-8B79-37D633B846F1}">
                    <asvg:svgBlip xmlns:asvg="http://schemas.microsoft.com/office/drawing/2016/SVG/main" r:embed="rId7"/>
                  </a:ext>
                </a:extLst>
              </a:blip>
              <a:srcRect r="16667"/>
              <a:stretch>
                <a:fillRect/>
              </a:stretch>
            </p:blipFill>
            <p:spPr>
              <a:xfrm rot="5400000" flipV="1">
                <a:off x="11030921" y="5989320"/>
                <a:ext cx="1143000" cy="594360"/>
              </a:xfrm>
              <a:prstGeom prst="rect">
                <a:avLst/>
              </a:prstGeom>
            </p:spPr>
          </p:pic>
          <p:pic>
            <p:nvPicPr>
              <p:cNvPr id="14" name="Graphic 13">
                <a:extLst>
                  <a:ext uri="{FF2B5EF4-FFF2-40B4-BE49-F238E27FC236}">
                    <a16:creationId xmlns:a16="http://schemas.microsoft.com/office/drawing/2014/main" id="{C53CAC00-F1D3-2B52-3432-DD4F0382A20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391150" y="618405"/>
                <a:ext cx="1409700" cy="469900"/>
              </a:xfrm>
              <a:prstGeom prst="rect">
                <a:avLst/>
              </a:prstGeom>
            </p:spPr>
          </p:pic>
        </p:grpSp>
        <p:pic>
          <p:nvPicPr>
            <p:cNvPr id="9" name="Graphic 8">
              <a:extLst>
                <a:ext uri="{FF2B5EF4-FFF2-40B4-BE49-F238E27FC236}">
                  <a16:creationId xmlns:a16="http://schemas.microsoft.com/office/drawing/2014/main" id="{1E3DEF70-F0BB-A212-C474-5C5DB80F683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92399" y="6103620"/>
              <a:ext cx="1243943" cy="365760"/>
            </a:xfrm>
            <a:prstGeom prst="rect">
              <a:avLst/>
            </a:prstGeom>
          </p:spPr>
        </p:pic>
      </p:grpSp>
    </p:spTree>
    <p:extLst>
      <p:ext uri="{BB962C8B-B14F-4D97-AF65-F5344CB8AC3E}">
        <p14:creationId xmlns:p14="http://schemas.microsoft.com/office/powerpoint/2010/main" val="8023146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8700F9-81E0-B55E-E9C5-184FB674FB4C}"/>
              </a:ext>
            </a:extLst>
          </p:cNvPr>
          <p:cNvSpPr>
            <a:spLocks noGrp="1"/>
          </p:cNvSpPr>
          <p:nvPr>
            <p:ph type="title"/>
          </p:nvPr>
        </p:nvSpPr>
        <p:spPr/>
        <p:txBody>
          <a:bodyPr/>
          <a:lstStyle/>
          <a:p>
            <a:r>
              <a:rPr lang="en-US"/>
              <a:t>Click to edit Master title style</a:t>
            </a:r>
          </a:p>
        </p:txBody>
      </p:sp>
      <p:sp>
        <p:nvSpPr>
          <p:cNvPr id="4" name="Content Placeholder 3">
            <a:extLst>
              <a:ext uri="{FF2B5EF4-FFF2-40B4-BE49-F238E27FC236}">
                <a16:creationId xmlns:a16="http://schemas.microsoft.com/office/drawing/2014/main" id="{F6640CCC-0F9D-8229-AF33-E1C4CEBF607D}"/>
              </a:ext>
            </a:extLst>
          </p:cNvPr>
          <p:cNvSpPr>
            <a:spLocks noGrp="1"/>
          </p:cNvSpPr>
          <p:nvPr>
            <p:ph sz="quarter" idx="10"/>
          </p:nvPr>
        </p:nvSpPr>
        <p:spPr>
          <a:xfrm>
            <a:off x="549275" y="1188720"/>
            <a:ext cx="11063288" cy="4849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2">
            <a:extLst>
              <a:ext uri="{FF2B5EF4-FFF2-40B4-BE49-F238E27FC236}">
                <a16:creationId xmlns:a16="http://schemas.microsoft.com/office/drawing/2014/main" id="{A36C6011-DB7F-4F72-CF17-1D398AB91F1B}"/>
              </a:ext>
            </a:extLst>
          </p:cNvPr>
          <p:cNvSpPr>
            <a:spLocks noGrp="1"/>
          </p:cNvSpPr>
          <p:nvPr>
            <p:ph type="sldNum" sz="quarter" idx="11"/>
          </p:nvPr>
        </p:nvSpPr>
        <p:spPr/>
        <p:txBody>
          <a:bodyPr/>
          <a:lstStyle/>
          <a:p>
            <a:fld id="{796CBEC6-1353-BF47-8A98-2F398B8EA2E4}" type="slidenum">
              <a:rPr lang="en-US" smtClean="0"/>
              <a:pPr/>
              <a:t>‹#›</a:t>
            </a:fld>
            <a:endParaRPr lang="en-US"/>
          </a:p>
        </p:txBody>
      </p:sp>
    </p:spTree>
    <p:extLst>
      <p:ext uri="{BB962C8B-B14F-4D97-AF65-F5344CB8AC3E}">
        <p14:creationId xmlns:p14="http://schemas.microsoft.com/office/powerpoint/2010/main" val="54118394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Blank">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8700F9-81E0-B55E-E9C5-184FB674FB4C}"/>
              </a:ext>
            </a:extLst>
          </p:cNvPr>
          <p:cNvSpPr>
            <a:spLocks noGrp="1"/>
          </p:cNvSpPr>
          <p:nvPr>
            <p:ph type="title"/>
          </p:nvPr>
        </p:nvSpPr>
        <p:spPr/>
        <p:txBody>
          <a:bodyPr/>
          <a:lstStyle/>
          <a:p>
            <a:r>
              <a:rPr lang="en-US"/>
              <a:t>Click to edit Master title style</a:t>
            </a:r>
          </a:p>
        </p:txBody>
      </p:sp>
      <p:sp>
        <p:nvSpPr>
          <p:cNvPr id="4" name="Content Placeholder 3">
            <a:extLst>
              <a:ext uri="{FF2B5EF4-FFF2-40B4-BE49-F238E27FC236}">
                <a16:creationId xmlns:a16="http://schemas.microsoft.com/office/drawing/2014/main" id="{F6640CCC-0F9D-8229-AF33-E1C4CEBF607D}"/>
              </a:ext>
            </a:extLst>
          </p:cNvPr>
          <p:cNvSpPr>
            <a:spLocks noGrp="1"/>
          </p:cNvSpPr>
          <p:nvPr>
            <p:ph sz="quarter" idx="10"/>
          </p:nvPr>
        </p:nvSpPr>
        <p:spPr>
          <a:xfrm>
            <a:off x="549275" y="1188720"/>
            <a:ext cx="11063288" cy="4849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32544EB4-48FE-DCE8-161A-C32DAFC4CFE5}"/>
              </a:ext>
            </a:extLst>
          </p:cNvPr>
          <p:cNvSpPr>
            <a:spLocks noGrp="1"/>
          </p:cNvSpPr>
          <p:nvPr>
            <p:ph type="sldNum" sz="quarter" idx="11"/>
          </p:nvPr>
        </p:nvSpPr>
        <p:spPr/>
        <p:txBody>
          <a:bodyPr/>
          <a:lstStyle/>
          <a:p>
            <a:fld id="{796CBEC6-1353-BF47-8A98-2F398B8EA2E4}" type="slidenum">
              <a:rPr lang="en-US" smtClean="0"/>
              <a:pPr/>
              <a:t>‹#›</a:t>
            </a:fld>
            <a:endParaRPr lang="en-US"/>
          </a:p>
        </p:txBody>
      </p:sp>
    </p:spTree>
    <p:extLst>
      <p:ext uri="{BB962C8B-B14F-4D97-AF65-F5344CB8AC3E}">
        <p14:creationId xmlns:p14="http://schemas.microsoft.com/office/powerpoint/2010/main" val="223931153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Blank">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8700F9-81E0-B55E-E9C5-184FB674FB4C}"/>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F6640CCC-0F9D-8229-AF33-E1C4CEBF607D}"/>
              </a:ext>
            </a:extLst>
          </p:cNvPr>
          <p:cNvSpPr>
            <a:spLocks noGrp="1"/>
          </p:cNvSpPr>
          <p:nvPr>
            <p:ph sz="quarter" idx="10"/>
          </p:nvPr>
        </p:nvSpPr>
        <p:spPr>
          <a:xfrm>
            <a:off x="549275" y="1188720"/>
            <a:ext cx="11063288" cy="4849813"/>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B9DE544D-0F2E-0013-C5D2-F0F024B36B11}"/>
              </a:ext>
            </a:extLst>
          </p:cNvPr>
          <p:cNvSpPr>
            <a:spLocks noGrp="1"/>
          </p:cNvSpPr>
          <p:nvPr>
            <p:ph type="sldNum" sz="quarter" idx="11"/>
          </p:nvPr>
        </p:nvSpPr>
        <p:spPr/>
        <p:txBody>
          <a:bodyPr/>
          <a:lstStyle>
            <a:lvl1pPr>
              <a:defRPr>
                <a:solidFill>
                  <a:schemeClr val="bg1"/>
                </a:solidFill>
              </a:defRPr>
            </a:lvl1pPr>
          </a:lstStyle>
          <a:p>
            <a:fld id="{796CBEC6-1353-BF47-8A98-2F398B8EA2E4}" type="slidenum">
              <a:rPr lang="en-US" smtClean="0"/>
              <a:pPr/>
              <a:t>‹#›</a:t>
            </a:fld>
            <a:endParaRPr lang="en-US"/>
          </a:p>
        </p:txBody>
      </p:sp>
    </p:spTree>
    <p:extLst>
      <p:ext uri="{BB962C8B-B14F-4D97-AF65-F5344CB8AC3E}">
        <p14:creationId xmlns:p14="http://schemas.microsoft.com/office/powerpoint/2010/main" val="395747051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7E86C17-15E9-D0E1-5069-6C9D6FE82FB9}"/>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colorTemperature colorTemp="5723"/>
                    </a14:imgEffect>
                    <a14:imgEffect>
                      <a14:saturation sat="139000"/>
                    </a14:imgEffect>
                    <a14:imgEffect>
                      <a14:brightnessContrast bright="38000" contrast="16000"/>
                    </a14:imgEffect>
                  </a14:imgLayer>
                </a14:imgProps>
              </a:ext>
              <a:ext uri="{28A0092B-C50C-407E-A947-70E740481C1C}">
                <a14:useLocalDpi xmlns:a14="http://schemas.microsoft.com/office/drawing/2010/main"/>
              </a:ext>
            </a:extLst>
          </a:blip>
          <a:srcRect/>
          <a:stretch/>
        </p:blipFill>
        <p:spPr>
          <a:xfrm>
            <a:off x="0" y="-17436"/>
            <a:ext cx="12192000" cy="6875436"/>
          </a:xfrm>
          <a:prstGeom prst="rect">
            <a:avLst/>
          </a:prstGeom>
        </p:spPr>
      </p:pic>
      <p:grpSp>
        <p:nvGrpSpPr>
          <p:cNvPr id="2" name="Group 1">
            <a:extLst>
              <a:ext uri="{FF2B5EF4-FFF2-40B4-BE49-F238E27FC236}">
                <a16:creationId xmlns:a16="http://schemas.microsoft.com/office/drawing/2014/main" id="{9BAB1053-F259-AB93-3031-1D6DFB941D04}"/>
              </a:ext>
            </a:extLst>
          </p:cNvPr>
          <p:cNvGrpSpPr/>
          <p:nvPr userDrawn="1"/>
        </p:nvGrpSpPr>
        <p:grpSpPr>
          <a:xfrm>
            <a:off x="236063" y="220737"/>
            <a:ext cx="11663538" cy="6637263"/>
            <a:chOff x="236063" y="220737"/>
            <a:chExt cx="11663538" cy="6637263"/>
          </a:xfrm>
        </p:grpSpPr>
        <p:grpSp>
          <p:nvGrpSpPr>
            <p:cNvPr id="6" name="Group 5">
              <a:extLst>
                <a:ext uri="{FF2B5EF4-FFF2-40B4-BE49-F238E27FC236}">
                  <a16:creationId xmlns:a16="http://schemas.microsoft.com/office/drawing/2014/main" id="{C25DDB9F-AB89-03A0-5B20-D13E4BDAB454}"/>
                </a:ext>
              </a:extLst>
            </p:cNvPr>
            <p:cNvGrpSpPr/>
            <p:nvPr/>
          </p:nvGrpSpPr>
          <p:grpSpPr>
            <a:xfrm>
              <a:off x="236063" y="220737"/>
              <a:ext cx="11663538" cy="6637263"/>
              <a:chOff x="236063" y="220737"/>
              <a:chExt cx="11663538" cy="6637263"/>
            </a:xfrm>
          </p:grpSpPr>
          <p:pic>
            <p:nvPicPr>
              <p:cNvPr id="8" name="Graphic 7">
                <a:extLst>
                  <a:ext uri="{FF2B5EF4-FFF2-40B4-BE49-F238E27FC236}">
                    <a16:creationId xmlns:a16="http://schemas.microsoft.com/office/drawing/2014/main" id="{57396DC7-F0B9-A6AD-A79D-559CFCBCA1A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75560" y="1596485"/>
                <a:ext cx="7040880" cy="1590557"/>
              </a:xfrm>
              <a:prstGeom prst="rect">
                <a:avLst/>
              </a:prstGeom>
            </p:spPr>
          </p:pic>
          <p:pic>
            <p:nvPicPr>
              <p:cNvPr id="12" name="Graphic 11">
                <a:extLst>
                  <a:ext uri="{FF2B5EF4-FFF2-40B4-BE49-F238E27FC236}">
                    <a16:creationId xmlns:a16="http://schemas.microsoft.com/office/drawing/2014/main" id="{B721A032-BEB6-0641-A946-05020DDBACD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flipH="1">
                <a:off x="236063" y="220737"/>
                <a:ext cx="1371600" cy="1371600"/>
              </a:xfrm>
              <a:prstGeom prst="rect">
                <a:avLst/>
              </a:prstGeom>
            </p:spPr>
          </p:pic>
          <p:pic>
            <p:nvPicPr>
              <p:cNvPr id="13" name="Graphic 12">
                <a:extLst>
                  <a:ext uri="{FF2B5EF4-FFF2-40B4-BE49-F238E27FC236}">
                    <a16:creationId xmlns:a16="http://schemas.microsoft.com/office/drawing/2014/main" id="{3B2DDA4B-9685-61BF-06F3-3DDABB85829E}"/>
                  </a:ext>
                </a:extLst>
              </p:cNvPr>
              <p:cNvPicPr>
                <a:picLocks noChangeAspect="1"/>
              </p:cNvPicPr>
              <p:nvPr/>
            </p:nvPicPr>
            <p:blipFill>
              <a:blip r:embed="rId8">
                <a:extLst>
                  <a:ext uri="{96DAC541-7B7A-43D3-8B79-37D633B846F1}">
                    <asvg:svgBlip xmlns:asvg="http://schemas.microsoft.com/office/drawing/2016/SVG/main" r:embed="rId9"/>
                  </a:ext>
                </a:extLst>
              </a:blip>
              <a:srcRect r="16667"/>
              <a:stretch>
                <a:fillRect/>
              </a:stretch>
            </p:blipFill>
            <p:spPr>
              <a:xfrm rot="5400000" flipV="1">
                <a:off x="11030921" y="5989320"/>
                <a:ext cx="1143000" cy="594360"/>
              </a:xfrm>
              <a:prstGeom prst="rect">
                <a:avLst/>
              </a:prstGeom>
            </p:spPr>
          </p:pic>
          <p:pic>
            <p:nvPicPr>
              <p:cNvPr id="14" name="Graphic 13">
                <a:extLst>
                  <a:ext uri="{FF2B5EF4-FFF2-40B4-BE49-F238E27FC236}">
                    <a16:creationId xmlns:a16="http://schemas.microsoft.com/office/drawing/2014/main" id="{E4E62FDD-F66E-E412-52D1-1F6CEDAB6BA7}"/>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391150" y="618405"/>
                <a:ext cx="1409700" cy="469900"/>
              </a:xfrm>
              <a:prstGeom prst="rect">
                <a:avLst/>
              </a:prstGeom>
            </p:spPr>
          </p:pic>
        </p:grpSp>
        <p:pic>
          <p:nvPicPr>
            <p:cNvPr id="7" name="Graphic 6">
              <a:extLst>
                <a:ext uri="{FF2B5EF4-FFF2-40B4-BE49-F238E27FC236}">
                  <a16:creationId xmlns:a16="http://schemas.microsoft.com/office/drawing/2014/main" id="{A8E93706-44C4-A78A-FC2B-39B82D3BED24}"/>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92399" y="6103620"/>
              <a:ext cx="1243943" cy="365760"/>
            </a:xfrm>
            <a:prstGeom prst="rect">
              <a:avLst/>
            </a:prstGeom>
          </p:spPr>
        </p:pic>
      </p:grpSp>
    </p:spTree>
    <p:extLst>
      <p:ext uri="{BB962C8B-B14F-4D97-AF65-F5344CB8AC3E}">
        <p14:creationId xmlns:p14="http://schemas.microsoft.com/office/powerpoint/2010/main" val="13378409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B36BB50-F0C9-13D4-DD19-4CC8F3114D2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grpSp>
        <p:nvGrpSpPr>
          <p:cNvPr id="2" name="Group 1">
            <a:extLst>
              <a:ext uri="{FF2B5EF4-FFF2-40B4-BE49-F238E27FC236}">
                <a16:creationId xmlns:a16="http://schemas.microsoft.com/office/drawing/2014/main" id="{DF32760C-9600-9F26-67D2-B30D1426F103}"/>
              </a:ext>
            </a:extLst>
          </p:cNvPr>
          <p:cNvGrpSpPr/>
          <p:nvPr userDrawn="1"/>
        </p:nvGrpSpPr>
        <p:grpSpPr>
          <a:xfrm>
            <a:off x="236063" y="220737"/>
            <a:ext cx="11663538" cy="6637263"/>
            <a:chOff x="236063" y="220737"/>
            <a:chExt cx="11663538" cy="6637263"/>
          </a:xfrm>
        </p:grpSpPr>
        <p:grpSp>
          <p:nvGrpSpPr>
            <p:cNvPr id="4" name="Group 3">
              <a:extLst>
                <a:ext uri="{FF2B5EF4-FFF2-40B4-BE49-F238E27FC236}">
                  <a16:creationId xmlns:a16="http://schemas.microsoft.com/office/drawing/2014/main" id="{041A5E2B-7289-7CF5-C7B7-EB934B547623}"/>
                </a:ext>
              </a:extLst>
            </p:cNvPr>
            <p:cNvGrpSpPr/>
            <p:nvPr/>
          </p:nvGrpSpPr>
          <p:grpSpPr>
            <a:xfrm>
              <a:off x="236063" y="220737"/>
              <a:ext cx="11663538" cy="6637263"/>
              <a:chOff x="236063" y="220737"/>
              <a:chExt cx="11663538" cy="6637263"/>
            </a:xfrm>
          </p:grpSpPr>
          <p:pic>
            <p:nvPicPr>
              <p:cNvPr id="6" name="Graphic 5">
                <a:extLst>
                  <a:ext uri="{FF2B5EF4-FFF2-40B4-BE49-F238E27FC236}">
                    <a16:creationId xmlns:a16="http://schemas.microsoft.com/office/drawing/2014/main" id="{4BC51781-1849-897D-9C7F-DA12F41CFB0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75560" y="1596485"/>
                <a:ext cx="7040880" cy="1590557"/>
              </a:xfrm>
              <a:prstGeom prst="rect">
                <a:avLst/>
              </a:prstGeom>
            </p:spPr>
          </p:pic>
          <p:pic>
            <p:nvPicPr>
              <p:cNvPr id="7" name="Graphic 6">
                <a:extLst>
                  <a:ext uri="{FF2B5EF4-FFF2-40B4-BE49-F238E27FC236}">
                    <a16:creationId xmlns:a16="http://schemas.microsoft.com/office/drawing/2014/main" id="{9AAD3339-4FEC-097D-A5B6-76B15306999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H="1">
                <a:off x="236063" y="220737"/>
                <a:ext cx="1371600" cy="1371600"/>
              </a:xfrm>
              <a:prstGeom prst="rect">
                <a:avLst/>
              </a:prstGeom>
            </p:spPr>
          </p:pic>
          <p:pic>
            <p:nvPicPr>
              <p:cNvPr id="9" name="Graphic 8">
                <a:extLst>
                  <a:ext uri="{FF2B5EF4-FFF2-40B4-BE49-F238E27FC236}">
                    <a16:creationId xmlns:a16="http://schemas.microsoft.com/office/drawing/2014/main" id="{D89CD5E2-8B47-E4A6-D7C2-178174F5E705}"/>
                  </a:ext>
                </a:extLst>
              </p:cNvPr>
              <p:cNvPicPr>
                <a:picLocks noChangeAspect="1"/>
              </p:cNvPicPr>
              <p:nvPr/>
            </p:nvPicPr>
            <p:blipFill>
              <a:blip r:embed="rId7">
                <a:extLst>
                  <a:ext uri="{96DAC541-7B7A-43D3-8B79-37D633B846F1}">
                    <asvg:svgBlip xmlns:asvg="http://schemas.microsoft.com/office/drawing/2016/SVG/main" r:embed="rId8"/>
                  </a:ext>
                </a:extLst>
              </a:blip>
              <a:srcRect r="16667"/>
              <a:stretch>
                <a:fillRect/>
              </a:stretch>
            </p:blipFill>
            <p:spPr>
              <a:xfrm rot="5400000" flipV="1">
                <a:off x="11030921" y="5989320"/>
                <a:ext cx="1143000" cy="594360"/>
              </a:xfrm>
              <a:prstGeom prst="rect">
                <a:avLst/>
              </a:prstGeom>
            </p:spPr>
          </p:pic>
          <p:pic>
            <p:nvPicPr>
              <p:cNvPr id="13" name="Graphic 12">
                <a:extLst>
                  <a:ext uri="{FF2B5EF4-FFF2-40B4-BE49-F238E27FC236}">
                    <a16:creationId xmlns:a16="http://schemas.microsoft.com/office/drawing/2014/main" id="{ECBBCA39-1549-0A5E-839E-164EE4D1004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391150" y="618405"/>
                <a:ext cx="1409700" cy="469900"/>
              </a:xfrm>
              <a:prstGeom prst="rect">
                <a:avLst/>
              </a:prstGeom>
            </p:spPr>
          </p:pic>
        </p:grpSp>
        <p:pic>
          <p:nvPicPr>
            <p:cNvPr id="5" name="Graphic 4">
              <a:extLst>
                <a:ext uri="{FF2B5EF4-FFF2-40B4-BE49-F238E27FC236}">
                  <a16:creationId xmlns:a16="http://schemas.microsoft.com/office/drawing/2014/main" id="{AA02FFEF-D3ED-A393-1C2E-31B36CBDBCF4}"/>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92399" y="6103620"/>
              <a:ext cx="1243943" cy="365760"/>
            </a:xfrm>
            <a:prstGeom prst="rect">
              <a:avLst/>
            </a:prstGeom>
          </p:spPr>
        </p:pic>
      </p:grpSp>
    </p:spTree>
    <p:extLst>
      <p:ext uri="{BB962C8B-B14F-4D97-AF65-F5344CB8AC3E}">
        <p14:creationId xmlns:p14="http://schemas.microsoft.com/office/powerpoint/2010/main" val="21825482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6_Picture with Caption">
    <p:bg>
      <p:bgRef idx="1001">
        <a:schemeClr val="bg1"/>
      </p:bgRef>
    </p:bg>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74AFF0ED-2E64-B7AE-48E2-1F729D5F4C8C}"/>
              </a:ext>
            </a:extLst>
          </p:cNvPr>
          <p:cNvSpPr>
            <a:spLocks noGrp="1"/>
          </p:cNvSpPr>
          <p:nvPr>
            <p:ph idx="12" hasCustomPrompt="1"/>
          </p:nvPr>
        </p:nvSpPr>
        <p:spPr>
          <a:xfrm>
            <a:off x="1936375" y="1828791"/>
            <a:ext cx="8039457" cy="1161288"/>
          </a:xfrm>
        </p:spPr>
        <p:txBody>
          <a:bodyPr anchor="ctr">
            <a:normAutofit/>
          </a:bodyPr>
          <a:lstStyle>
            <a:lvl1pPr marL="0" indent="0">
              <a:buNone/>
              <a:defRPr sz="2800" baseline="0">
                <a:solidFill>
                  <a:schemeClr val="tx1"/>
                </a:solidFill>
              </a:defRPr>
            </a:lvl1pPr>
            <a:lvl2pPr marL="457200" indent="0">
              <a:buNone/>
              <a:defRPr sz="2000"/>
            </a:lvl2pPr>
            <a:lvl4pPr marL="1371600" indent="0">
              <a:buNone/>
              <a:defRPr/>
            </a:lvl4pPr>
            <a:lvl5pPr marL="1828800" indent="0">
              <a:buNone/>
              <a:defRPr/>
            </a:lvl5pPr>
          </a:lstStyle>
          <a:p>
            <a:pPr lvl="0"/>
            <a:r>
              <a:rPr lang="en-US"/>
              <a:t>Add challenge text here</a:t>
            </a:r>
          </a:p>
        </p:txBody>
      </p:sp>
      <p:sp>
        <p:nvSpPr>
          <p:cNvPr id="7" name="Content Placeholder 2">
            <a:extLst>
              <a:ext uri="{FF2B5EF4-FFF2-40B4-BE49-F238E27FC236}">
                <a16:creationId xmlns:a16="http://schemas.microsoft.com/office/drawing/2014/main" id="{6AD5671C-355D-100E-1182-6571418A116D}"/>
              </a:ext>
            </a:extLst>
          </p:cNvPr>
          <p:cNvSpPr>
            <a:spLocks noGrp="1"/>
          </p:cNvSpPr>
          <p:nvPr>
            <p:ph idx="13" hasCustomPrompt="1"/>
          </p:nvPr>
        </p:nvSpPr>
        <p:spPr>
          <a:xfrm>
            <a:off x="1936375" y="3263149"/>
            <a:ext cx="8039443" cy="1161288"/>
          </a:xfrm>
        </p:spPr>
        <p:txBody>
          <a:bodyPr anchor="ctr">
            <a:normAutofit/>
          </a:bodyPr>
          <a:lstStyle>
            <a:lvl1pPr marL="0" indent="0">
              <a:buNone/>
              <a:defRPr sz="2800" baseline="0">
                <a:solidFill>
                  <a:schemeClr val="tx1"/>
                </a:solidFill>
              </a:defRPr>
            </a:lvl1pPr>
            <a:lvl2pPr marL="457200" indent="0">
              <a:buNone/>
              <a:defRPr sz="2000"/>
            </a:lvl2pPr>
            <a:lvl4pPr marL="1371600" indent="0">
              <a:buNone/>
              <a:defRPr/>
            </a:lvl4pPr>
            <a:lvl5pPr marL="1828800" indent="0">
              <a:buNone/>
              <a:defRPr/>
            </a:lvl5pPr>
          </a:lstStyle>
          <a:p>
            <a:pPr lvl="0"/>
            <a:r>
              <a:rPr lang="en-US"/>
              <a:t>Add solution text here</a:t>
            </a:r>
          </a:p>
        </p:txBody>
      </p:sp>
      <p:sp>
        <p:nvSpPr>
          <p:cNvPr id="12" name="Content Placeholder 2">
            <a:extLst>
              <a:ext uri="{FF2B5EF4-FFF2-40B4-BE49-F238E27FC236}">
                <a16:creationId xmlns:a16="http://schemas.microsoft.com/office/drawing/2014/main" id="{3342A27D-6F83-CA6B-9D78-EAF79AD28BE2}"/>
              </a:ext>
            </a:extLst>
          </p:cNvPr>
          <p:cNvSpPr>
            <a:spLocks noGrp="1"/>
          </p:cNvSpPr>
          <p:nvPr>
            <p:ph idx="14" hasCustomPrompt="1"/>
          </p:nvPr>
        </p:nvSpPr>
        <p:spPr>
          <a:xfrm>
            <a:off x="1936375" y="4697507"/>
            <a:ext cx="8039423" cy="1163536"/>
          </a:xfrm>
        </p:spPr>
        <p:txBody>
          <a:bodyPr anchor="ctr">
            <a:normAutofit/>
          </a:bodyPr>
          <a:lstStyle>
            <a:lvl1pPr marL="0" indent="0">
              <a:buNone/>
              <a:defRPr sz="2800" baseline="0">
                <a:solidFill>
                  <a:schemeClr val="tx1"/>
                </a:solidFill>
              </a:defRPr>
            </a:lvl1pPr>
            <a:lvl2pPr marL="457200" indent="0">
              <a:buNone/>
              <a:defRPr sz="2000"/>
            </a:lvl2pPr>
            <a:lvl4pPr marL="1371600" indent="0">
              <a:buNone/>
              <a:defRPr/>
            </a:lvl4pPr>
            <a:lvl5pPr marL="1828800" indent="0">
              <a:buNone/>
              <a:defRPr/>
            </a:lvl5pPr>
          </a:lstStyle>
          <a:p>
            <a:pPr lvl="0"/>
            <a:r>
              <a:rPr lang="en-US"/>
              <a:t>Add results text here</a:t>
            </a:r>
          </a:p>
        </p:txBody>
      </p:sp>
      <p:cxnSp>
        <p:nvCxnSpPr>
          <p:cNvPr id="13" name="Straight Connector 12">
            <a:extLst>
              <a:ext uri="{FF2B5EF4-FFF2-40B4-BE49-F238E27FC236}">
                <a16:creationId xmlns:a16="http://schemas.microsoft.com/office/drawing/2014/main" id="{87C9D86A-8343-EB35-AEAA-49A5BABE0CE4}"/>
              </a:ext>
            </a:extLst>
          </p:cNvPr>
          <p:cNvCxnSpPr>
            <a:cxnSpLocks/>
          </p:cNvCxnSpPr>
          <p:nvPr userDrawn="1"/>
        </p:nvCxnSpPr>
        <p:spPr>
          <a:xfrm>
            <a:off x="1766937" y="1828791"/>
            <a:ext cx="0" cy="1161288"/>
          </a:xfrm>
          <a:prstGeom prst="line">
            <a:avLst/>
          </a:prstGeom>
          <a:ln w="12700">
            <a:solidFill>
              <a:srgbClr val="00AAB8"/>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D25A99F-8AB8-D1C6-D767-1768B05B782B}"/>
              </a:ext>
            </a:extLst>
          </p:cNvPr>
          <p:cNvCxnSpPr>
            <a:cxnSpLocks/>
          </p:cNvCxnSpPr>
          <p:nvPr userDrawn="1"/>
        </p:nvCxnSpPr>
        <p:spPr>
          <a:xfrm>
            <a:off x="1766937" y="3263149"/>
            <a:ext cx="0" cy="1161288"/>
          </a:xfrm>
          <a:prstGeom prst="line">
            <a:avLst/>
          </a:prstGeom>
          <a:ln w="12700">
            <a:solidFill>
              <a:srgbClr val="00AAB8"/>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D5C5D743-762F-27EF-F81D-21333A6A43CF}"/>
              </a:ext>
            </a:extLst>
          </p:cNvPr>
          <p:cNvCxnSpPr>
            <a:cxnSpLocks/>
          </p:cNvCxnSpPr>
          <p:nvPr userDrawn="1"/>
        </p:nvCxnSpPr>
        <p:spPr>
          <a:xfrm>
            <a:off x="1766937" y="4699755"/>
            <a:ext cx="0" cy="1161288"/>
          </a:xfrm>
          <a:prstGeom prst="line">
            <a:avLst/>
          </a:prstGeom>
          <a:ln w="12700">
            <a:solidFill>
              <a:srgbClr val="00AAB8"/>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6D279BCC-E5DD-F962-63A3-167BBD0A0322}"/>
              </a:ext>
            </a:extLst>
          </p:cNvPr>
          <p:cNvSpPr txBox="1"/>
          <p:nvPr userDrawn="1"/>
        </p:nvSpPr>
        <p:spPr>
          <a:xfrm>
            <a:off x="387350" y="2277785"/>
            <a:ext cx="1210149" cy="30777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all" spc="0" normalizeH="0" baseline="0" noProof="0">
                <a:ln>
                  <a:noFill/>
                </a:ln>
                <a:solidFill>
                  <a:schemeClr val="bg2">
                    <a:lumMod val="20000"/>
                    <a:lumOff val="80000"/>
                  </a:schemeClr>
                </a:solidFill>
                <a:effectLst/>
                <a:uLnTx/>
                <a:uFillTx/>
                <a:latin typeface="Aptos" panose="020B0004020202020204" pitchFamily="34" charset="0"/>
                <a:ea typeface="+mn-ea"/>
                <a:cs typeface="+mn-cs"/>
              </a:rPr>
              <a:t>challenge</a:t>
            </a:r>
          </a:p>
        </p:txBody>
      </p:sp>
      <p:sp>
        <p:nvSpPr>
          <p:cNvPr id="19" name="TextBox 18">
            <a:extLst>
              <a:ext uri="{FF2B5EF4-FFF2-40B4-BE49-F238E27FC236}">
                <a16:creationId xmlns:a16="http://schemas.microsoft.com/office/drawing/2014/main" id="{08AD3D90-E42C-E173-317B-8D2C4C27AA07}"/>
              </a:ext>
            </a:extLst>
          </p:cNvPr>
          <p:cNvSpPr txBox="1"/>
          <p:nvPr userDrawn="1"/>
        </p:nvSpPr>
        <p:spPr>
          <a:xfrm>
            <a:off x="387350" y="3709676"/>
            <a:ext cx="1210149" cy="30777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all" spc="0" normalizeH="0" baseline="0" noProof="0">
                <a:ln>
                  <a:noFill/>
                </a:ln>
                <a:solidFill>
                  <a:schemeClr val="bg2">
                    <a:lumMod val="20000"/>
                    <a:lumOff val="80000"/>
                  </a:schemeClr>
                </a:solidFill>
                <a:effectLst/>
                <a:uLnTx/>
                <a:uFillTx/>
                <a:latin typeface="Aptos" panose="020B0004020202020204" pitchFamily="34" charset="0"/>
                <a:ea typeface="+mn-ea"/>
                <a:cs typeface="+mn-cs"/>
              </a:rPr>
              <a:t>solution</a:t>
            </a:r>
          </a:p>
        </p:txBody>
      </p:sp>
      <p:sp>
        <p:nvSpPr>
          <p:cNvPr id="20" name="TextBox 19">
            <a:extLst>
              <a:ext uri="{FF2B5EF4-FFF2-40B4-BE49-F238E27FC236}">
                <a16:creationId xmlns:a16="http://schemas.microsoft.com/office/drawing/2014/main" id="{1EA428FE-1889-B3B1-B2EE-10B0BDB22F54}"/>
              </a:ext>
            </a:extLst>
          </p:cNvPr>
          <p:cNvSpPr txBox="1"/>
          <p:nvPr userDrawn="1"/>
        </p:nvSpPr>
        <p:spPr>
          <a:xfrm>
            <a:off x="387350" y="5146282"/>
            <a:ext cx="1210149" cy="30777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all" spc="0" normalizeH="0" baseline="0" noProof="0">
                <a:ln>
                  <a:noFill/>
                </a:ln>
                <a:solidFill>
                  <a:schemeClr val="bg2">
                    <a:lumMod val="20000"/>
                    <a:lumOff val="80000"/>
                  </a:schemeClr>
                </a:solidFill>
                <a:effectLst/>
                <a:uLnTx/>
                <a:uFillTx/>
                <a:latin typeface="Aptos" panose="020B0004020202020204" pitchFamily="34" charset="0"/>
                <a:ea typeface="+mn-ea"/>
                <a:cs typeface="+mn-cs"/>
              </a:rPr>
              <a:t>results</a:t>
            </a:r>
          </a:p>
        </p:txBody>
      </p:sp>
      <p:sp>
        <p:nvSpPr>
          <p:cNvPr id="6" name="TextBox 5">
            <a:extLst>
              <a:ext uri="{FF2B5EF4-FFF2-40B4-BE49-F238E27FC236}">
                <a16:creationId xmlns:a16="http://schemas.microsoft.com/office/drawing/2014/main" id="{6246A0FF-CCD4-4C28-E8A9-30C334644A6A}"/>
              </a:ext>
            </a:extLst>
          </p:cNvPr>
          <p:cNvSpPr txBox="1"/>
          <p:nvPr userDrawn="1"/>
        </p:nvSpPr>
        <p:spPr>
          <a:xfrm>
            <a:off x="3049073" y="3244334"/>
            <a:ext cx="6098146"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B1924"/>
              </a:solidFill>
              <a:effectLst/>
              <a:uLnTx/>
              <a:uFillTx/>
              <a:latin typeface="Aptos" panose="020B0004020202020204" pitchFamily="34" charset="0"/>
              <a:ea typeface="+mn-ea"/>
              <a:cs typeface="+mn-cs"/>
            </a:endParaRPr>
          </a:p>
        </p:txBody>
      </p:sp>
      <p:sp>
        <p:nvSpPr>
          <p:cNvPr id="9" name="Title 8">
            <a:extLst>
              <a:ext uri="{FF2B5EF4-FFF2-40B4-BE49-F238E27FC236}">
                <a16:creationId xmlns:a16="http://schemas.microsoft.com/office/drawing/2014/main" id="{C63116FD-99FB-C2C8-BB67-FE20C8C1AA8A}"/>
              </a:ext>
            </a:extLst>
          </p:cNvPr>
          <p:cNvSpPr>
            <a:spLocks noGrp="1"/>
          </p:cNvSpPr>
          <p:nvPr>
            <p:ph type="title"/>
          </p:nvPr>
        </p:nvSpPr>
        <p:spPr/>
        <p:txBody>
          <a:bodyPr/>
          <a:lstStyle/>
          <a:p>
            <a:r>
              <a:rPr lang="en-US"/>
              <a:t>Click to edit Master title style</a:t>
            </a:r>
          </a:p>
        </p:txBody>
      </p:sp>
      <p:sp>
        <p:nvSpPr>
          <p:cNvPr id="2" name="Slide Number Placeholder 1">
            <a:extLst>
              <a:ext uri="{FF2B5EF4-FFF2-40B4-BE49-F238E27FC236}">
                <a16:creationId xmlns:a16="http://schemas.microsoft.com/office/drawing/2014/main" id="{12B1F906-A8AB-CF24-5651-D724D263921A}"/>
              </a:ext>
            </a:extLst>
          </p:cNvPr>
          <p:cNvSpPr>
            <a:spLocks noGrp="1"/>
          </p:cNvSpPr>
          <p:nvPr>
            <p:ph type="sldNum" sz="quarter" idx="15"/>
          </p:nvPr>
        </p:nvSpPr>
        <p:spPr/>
        <p:txBody>
          <a:bodyPr/>
          <a:lstStyle>
            <a:lvl1pPr>
              <a:defRPr>
                <a:solidFill>
                  <a:schemeClr val="tx1"/>
                </a:solidFill>
              </a:defRPr>
            </a:lvl1pPr>
          </a:lstStyle>
          <a:p>
            <a:fld id="{796CBEC6-1353-BF47-8A98-2F398B8EA2E4}" type="slidenum">
              <a:rPr lang="en-US" smtClean="0"/>
              <a:pPr/>
              <a:t>‹#›</a:t>
            </a:fld>
            <a:endParaRPr lang="en-US"/>
          </a:p>
        </p:txBody>
      </p:sp>
    </p:spTree>
    <p:extLst>
      <p:ext uri="{BB962C8B-B14F-4D97-AF65-F5344CB8AC3E}">
        <p14:creationId xmlns:p14="http://schemas.microsoft.com/office/powerpoint/2010/main" val="940060152"/>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tandard_1">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7FF1A76E-5007-2292-1AA6-BF17FCF9717B}"/>
              </a:ext>
            </a:extLst>
          </p:cNvPr>
          <p:cNvSpPr>
            <a:spLocks noGrp="1"/>
          </p:cNvSpPr>
          <p:nvPr>
            <p:ph sz="half" idx="2"/>
          </p:nvPr>
        </p:nvSpPr>
        <p:spPr>
          <a:xfrm>
            <a:off x="482600" y="1643062"/>
            <a:ext cx="11239500" cy="4503738"/>
          </a:xfrm>
          <a:prstGeom prst="rect">
            <a:avLst/>
          </a:prstGeom>
        </p:spPr>
        <p:txBody>
          <a:bodyPr>
            <a:normAutofit/>
          </a:bodyPr>
          <a:lstStyle>
            <a:lvl1pPr>
              <a:defRPr sz="16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sz="160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sz="16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sz="16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sz="1600">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itle Placeholder 1">
            <a:extLst>
              <a:ext uri="{FF2B5EF4-FFF2-40B4-BE49-F238E27FC236}">
                <a16:creationId xmlns:a16="http://schemas.microsoft.com/office/drawing/2014/main" id="{BEAF1006-7DE0-C7DC-D579-4950E2B804C8}"/>
              </a:ext>
            </a:extLst>
          </p:cNvPr>
          <p:cNvSpPr>
            <a:spLocks noGrp="1"/>
          </p:cNvSpPr>
          <p:nvPr>
            <p:ph type="title"/>
          </p:nvPr>
        </p:nvSpPr>
        <p:spPr>
          <a:xfrm>
            <a:off x="482600" y="221945"/>
            <a:ext cx="11226800" cy="603555"/>
          </a:xfrm>
          <a:prstGeom prst="rect">
            <a:avLst/>
          </a:prstGeom>
        </p:spPr>
        <p:txBody>
          <a:bodyPr vert="horz" lIns="91440" tIns="45720" rIns="91440" bIns="45720" rtlCol="0" anchor="ctr">
            <a:noAutofit/>
          </a:bodyPr>
          <a:lstStyle>
            <a:lvl1pPr algn="l">
              <a:defRPr sz="2800" b="1">
                <a:solidFill>
                  <a:srgbClr val="002D72"/>
                </a:solidFill>
              </a:defRPr>
            </a:lvl1pPr>
          </a:lstStyle>
          <a:p>
            <a:r>
              <a:rPr lang="en-US"/>
              <a:t>Click to edit Master title style</a:t>
            </a:r>
            <a:endParaRPr lang="en-GB"/>
          </a:p>
        </p:txBody>
      </p:sp>
      <p:sp>
        <p:nvSpPr>
          <p:cNvPr id="12" name="Subtitle 2">
            <a:extLst>
              <a:ext uri="{FF2B5EF4-FFF2-40B4-BE49-F238E27FC236}">
                <a16:creationId xmlns:a16="http://schemas.microsoft.com/office/drawing/2014/main" id="{8D8EADFA-B520-54A8-C3A2-6D91AB03156D}"/>
              </a:ext>
            </a:extLst>
          </p:cNvPr>
          <p:cNvSpPr>
            <a:spLocks noGrp="1"/>
          </p:cNvSpPr>
          <p:nvPr>
            <p:ph type="subTitle" idx="10"/>
          </p:nvPr>
        </p:nvSpPr>
        <p:spPr>
          <a:xfrm>
            <a:off x="482600" y="914909"/>
            <a:ext cx="11226800" cy="621170"/>
          </a:xfrm>
          <a:prstGeom prst="rect">
            <a:avLst/>
          </a:prstGeom>
        </p:spPr>
        <p:txBody>
          <a:bodyPr>
            <a:normAutofit/>
          </a:bodyPr>
          <a:lstStyle>
            <a:lvl1pPr marL="0" indent="0" algn="l">
              <a:lnSpc>
                <a:spcPct val="50000"/>
              </a:lnSpc>
              <a:buNone/>
              <a:defRPr sz="1800" b="0">
                <a:solidFill>
                  <a:srgbClr val="00993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34205139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tandard_2">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7FF1A76E-5007-2292-1AA6-BF17FCF9717B}"/>
              </a:ext>
            </a:extLst>
          </p:cNvPr>
          <p:cNvSpPr>
            <a:spLocks noGrp="1"/>
          </p:cNvSpPr>
          <p:nvPr>
            <p:ph sz="half" idx="2"/>
          </p:nvPr>
        </p:nvSpPr>
        <p:spPr>
          <a:xfrm>
            <a:off x="482600" y="1643062"/>
            <a:ext cx="5435600" cy="4503738"/>
          </a:xfrm>
          <a:prstGeom prst="rect">
            <a:avLst/>
          </a:prstGeom>
        </p:spPr>
        <p:txBody>
          <a:bodyPr>
            <a:normAutofit/>
          </a:bodyPr>
          <a:lstStyle>
            <a:lvl1pPr>
              <a:defRPr sz="16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sz="160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sz="16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sz="16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sz="1600">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itle Placeholder 1">
            <a:extLst>
              <a:ext uri="{FF2B5EF4-FFF2-40B4-BE49-F238E27FC236}">
                <a16:creationId xmlns:a16="http://schemas.microsoft.com/office/drawing/2014/main" id="{BEAF1006-7DE0-C7DC-D579-4950E2B804C8}"/>
              </a:ext>
            </a:extLst>
          </p:cNvPr>
          <p:cNvSpPr>
            <a:spLocks noGrp="1"/>
          </p:cNvSpPr>
          <p:nvPr>
            <p:ph type="title"/>
          </p:nvPr>
        </p:nvSpPr>
        <p:spPr>
          <a:xfrm>
            <a:off x="482600" y="221945"/>
            <a:ext cx="11226800" cy="603555"/>
          </a:xfrm>
          <a:prstGeom prst="rect">
            <a:avLst/>
          </a:prstGeom>
        </p:spPr>
        <p:txBody>
          <a:bodyPr vert="horz" lIns="91440" tIns="45720" rIns="91440" bIns="45720" rtlCol="0" anchor="ctr">
            <a:noAutofit/>
          </a:bodyPr>
          <a:lstStyle>
            <a:lvl1pPr algn="l">
              <a:defRPr sz="2800" b="1">
                <a:solidFill>
                  <a:srgbClr val="002D72"/>
                </a:solidFill>
              </a:defRPr>
            </a:lvl1pPr>
          </a:lstStyle>
          <a:p>
            <a:r>
              <a:rPr lang="en-US"/>
              <a:t>Click to edit Master title style</a:t>
            </a:r>
            <a:endParaRPr lang="en-GB"/>
          </a:p>
        </p:txBody>
      </p:sp>
      <p:sp>
        <p:nvSpPr>
          <p:cNvPr id="12" name="Subtitle 2">
            <a:extLst>
              <a:ext uri="{FF2B5EF4-FFF2-40B4-BE49-F238E27FC236}">
                <a16:creationId xmlns:a16="http://schemas.microsoft.com/office/drawing/2014/main" id="{8D8EADFA-B520-54A8-C3A2-6D91AB03156D}"/>
              </a:ext>
            </a:extLst>
          </p:cNvPr>
          <p:cNvSpPr>
            <a:spLocks noGrp="1"/>
          </p:cNvSpPr>
          <p:nvPr>
            <p:ph type="subTitle" idx="10"/>
          </p:nvPr>
        </p:nvSpPr>
        <p:spPr>
          <a:xfrm>
            <a:off x="482600" y="914909"/>
            <a:ext cx="11226800" cy="621170"/>
          </a:xfrm>
          <a:prstGeom prst="rect">
            <a:avLst/>
          </a:prstGeom>
        </p:spPr>
        <p:txBody>
          <a:bodyPr>
            <a:normAutofit/>
          </a:bodyPr>
          <a:lstStyle>
            <a:lvl1pPr marL="0" indent="0" algn="l">
              <a:lnSpc>
                <a:spcPct val="50000"/>
              </a:lnSpc>
              <a:buNone/>
              <a:defRPr sz="1800" b="0">
                <a:solidFill>
                  <a:srgbClr val="00993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2" name="Content Placeholder 3">
            <a:extLst>
              <a:ext uri="{FF2B5EF4-FFF2-40B4-BE49-F238E27FC236}">
                <a16:creationId xmlns:a16="http://schemas.microsoft.com/office/drawing/2014/main" id="{C69501EF-B054-D6B0-8FEA-E1091CFD20F4}"/>
              </a:ext>
            </a:extLst>
          </p:cNvPr>
          <p:cNvSpPr>
            <a:spLocks noGrp="1"/>
          </p:cNvSpPr>
          <p:nvPr>
            <p:ph sz="half" idx="11"/>
          </p:nvPr>
        </p:nvSpPr>
        <p:spPr>
          <a:xfrm>
            <a:off x="6146800" y="1643062"/>
            <a:ext cx="5575300" cy="4503738"/>
          </a:xfrm>
          <a:prstGeom prst="rect">
            <a:avLst/>
          </a:prstGeom>
        </p:spPr>
        <p:txBody>
          <a:bodyPr>
            <a:normAutofit/>
          </a:bodyPr>
          <a:lstStyle>
            <a:lvl1pPr>
              <a:defRPr sz="16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sz="160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defRPr sz="16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defRPr sz="16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defRPr sz="1600">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469980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tandard_3">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BEAF1006-7DE0-C7DC-D579-4950E2B804C8}"/>
              </a:ext>
            </a:extLst>
          </p:cNvPr>
          <p:cNvSpPr>
            <a:spLocks noGrp="1"/>
          </p:cNvSpPr>
          <p:nvPr>
            <p:ph type="title"/>
          </p:nvPr>
        </p:nvSpPr>
        <p:spPr>
          <a:xfrm>
            <a:off x="482600" y="221945"/>
            <a:ext cx="11226800" cy="603555"/>
          </a:xfrm>
          <a:prstGeom prst="rect">
            <a:avLst/>
          </a:prstGeom>
        </p:spPr>
        <p:txBody>
          <a:bodyPr vert="horz" lIns="91440" tIns="45720" rIns="91440" bIns="45720" rtlCol="0" anchor="ctr">
            <a:noAutofit/>
          </a:bodyPr>
          <a:lstStyle>
            <a:lvl1pPr algn="l">
              <a:defRPr sz="2800" b="1">
                <a:solidFill>
                  <a:srgbClr val="002D72"/>
                </a:solidFill>
              </a:defRPr>
            </a:lvl1pPr>
          </a:lstStyle>
          <a:p>
            <a:r>
              <a:rPr lang="en-US"/>
              <a:t>Click to edit Master title style</a:t>
            </a:r>
            <a:endParaRPr lang="en-GB"/>
          </a:p>
        </p:txBody>
      </p:sp>
      <p:sp>
        <p:nvSpPr>
          <p:cNvPr id="12" name="Subtitle 2">
            <a:extLst>
              <a:ext uri="{FF2B5EF4-FFF2-40B4-BE49-F238E27FC236}">
                <a16:creationId xmlns:a16="http://schemas.microsoft.com/office/drawing/2014/main" id="{8D8EADFA-B520-54A8-C3A2-6D91AB03156D}"/>
              </a:ext>
            </a:extLst>
          </p:cNvPr>
          <p:cNvSpPr>
            <a:spLocks noGrp="1"/>
          </p:cNvSpPr>
          <p:nvPr>
            <p:ph type="subTitle" idx="10"/>
          </p:nvPr>
        </p:nvSpPr>
        <p:spPr>
          <a:xfrm>
            <a:off x="482600" y="914909"/>
            <a:ext cx="11226800" cy="621170"/>
          </a:xfrm>
          <a:prstGeom prst="rect">
            <a:avLst/>
          </a:prstGeom>
        </p:spPr>
        <p:txBody>
          <a:bodyPr>
            <a:normAutofit/>
          </a:bodyPr>
          <a:lstStyle>
            <a:lvl1pPr marL="0" indent="0" algn="l">
              <a:lnSpc>
                <a:spcPct val="50000"/>
              </a:lnSpc>
              <a:buNone/>
              <a:defRPr sz="1800" b="0">
                <a:solidFill>
                  <a:srgbClr val="00993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3" name="Text Placeholder 2">
            <a:extLst>
              <a:ext uri="{FF2B5EF4-FFF2-40B4-BE49-F238E27FC236}">
                <a16:creationId xmlns:a16="http://schemas.microsoft.com/office/drawing/2014/main" id="{4CB8965A-C998-753D-7E90-CA1760DE3260}"/>
              </a:ext>
            </a:extLst>
          </p:cNvPr>
          <p:cNvSpPr>
            <a:spLocks noGrp="1"/>
          </p:cNvSpPr>
          <p:nvPr>
            <p:ph type="body" idx="1"/>
          </p:nvPr>
        </p:nvSpPr>
        <p:spPr>
          <a:xfrm>
            <a:off x="496888" y="1663701"/>
            <a:ext cx="3892232" cy="376856"/>
          </a:xfrm>
          <a:prstGeom prst="rect">
            <a:avLst/>
          </a:prstGeom>
          <a:solidFill>
            <a:srgbClr val="002D72"/>
          </a:solidFill>
        </p:spPr>
        <p:txBody>
          <a:bodyPr anchor="t"/>
          <a:lstStyle>
            <a:lvl1pPr marL="0" inden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 name="Text Placeholder 2">
            <a:extLst>
              <a:ext uri="{FF2B5EF4-FFF2-40B4-BE49-F238E27FC236}">
                <a16:creationId xmlns:a16="http://schemas.microsoft.com/office/drawing/2014/main" id="{6FD316FA-0AD9-3849-1B4D-34BB0FD2910A}"/>
              </a:ext>
            </a:extLst>
          </p:cNvPr>
          <p:cNvSpPr>
            <a:spLocks noGrp="1"/>
          </p:cNvSpPr>
          <p:nvPr>
            <p:ph type="body" idx="11"/>
          </p:nvPr>
        </p:nvSpPr>
        <p:spPr>
          <a:xfrm>
            <a:off x="4443246" y="1663701"/>
            <a:ext cx="3892232" cy="376856"/>
          </a:xfrm>
          <a:prstGeom prst="rect">
            <a:avLst/>
          </a:prstGeom>
          <a:solidFill>
            <a:srgbClr val="002D72"/>
          </a:solidFill>
        </p:spPr>
        <p:txBody>
          <a:bodyPr anchor="t"/>
          <a:lstStyle>
            <a:lvl1pPr marL="0" inden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Text Placeholder 2">
            <a:extLst>
              <a:ext uri="{FF2B5EF4-FFF2-40B4-BE49-F238E27FC236}">
                <a16:creationId xmlns:a16="http://schemas.microsoft.com/office/drawing/2014/main" id="{55281CF1-6713-FC80-6F69-EB4D4DC6328D}"/>
              </a:ext>
            </a:extLst>
          </p:cNvPr>
          <p:cNvSpPr>
            <a:spLocks noGrp="1"/>
          </p:cNvSpPr>
          <p:nvPr>
            <p:ph type="body" idx="12"/>
          </p:nvPr>
        </p:nvSpPr>
        <p:spPr>
          <a:xfrm>
            <a:off x="8412480" y="1663701"/>
            <a:ext cx="3301466" cy="376856"/>
          </a:xfrm>
          <a:prstGeom prst="rect">
            <a:avLst/>
          </a:prstGeom>
          <a:solidFill>
            <a:srgbClr val="002D72"/>
          </a:solidFill>
        </p:spPr>
        <p:txBody>
          <a:bodyPr anchor="t"/>
          <a:lstStyle>
            <a:lvl1pPr marL="0" inden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Text Placeholder 2">
            <a:extLst>
              <a:ext uri="{FF2B5EF4-FFF2-40B4-BE49-F238E27FC236}">
                <a16:creationId xmlns:a16="http://schemas.microsoft.com/office/drawing/2014/main" id="{F8B27AAF-4948-10F0-2ABF-0180C7BC5ACD}"/>
              </a:ext>
            </a:extLst>
          </p:cNvPr>
          <p:cNvSpPr>
            <a:spLocks noGrp="1"/>
          </p:cNvSpPr>
          <p:nvPr>
            <p:ph type="body" idx="13"/>
          </p:nvPr>
        </p:nvSpPr>
        <p:spPr>
          <a:xfrm>
            <a:off x="496888" y="2164214"/>
            <a:ext cx="3892232" cy="3880451"/>
          </a:xfrm>
          <a:prstGeom prst="rect">
            <a:avLst/>
          </a:prstGeom>
        </p:spPr>
        <p:txBody>
          <a:bodyPr anchor="t"/>
          <a:lstStyle>
            <a:lvl1pPr marL="0" indent="0">
              <a:buNone/>
              <a:defRPr sz="1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Text Placeholder 2">
            <a:extLst>
              <a:ext uri="{FF2B5EF4-FFF2-40B4-BE49-F238E27FC236}">
                <a16:creationId xmlns:a16="http://schemas.microsoft.com/office/drawing/2014/main" id="{802A65E3-B1FC-FE35-41A8-9F6410EC1B08}"/>
              </a:ext>
            </a:extLst>
          </p:cNvPr>
          <p:cNvSpPr>
            <a:spLocks noGrp="1"/>
          </p:cNvSpPr>
          <p:nvPr>
            <p:ph type="body" idx="14"/>
          </p:nvPr>
        </p:nvSpPr>
        <p:spPr>
          <a:xfrm>
            <a:off x="4443246" y="2164214"/>
            <a:ext cx="3892232" cy="3880451"/>
          </a:xfrm>
          <a:prstGeom prst="rect">
            <a:avLst/>
          </a:prstGeom>
        </p:spPr>
        <p:txBody>
          <a:bodyPr anchor="t"/>
          <a:lstStyle>
            <a:lvl1pPr marL="0" indent="0">
              <a:buNone/>
              <a:defRPr sz="1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2">
            <a:extLst>
              <a:ext uri="{FF2B5EF4-FFF2-40B4-BE49-F238E27FC236}">
                <a16:creationId xmlns:a16="http://schemas.microsoft.com/office/drawing/2014/main" id="{B365ED7B-6C89-585D-648B-B79BCEE51E1D}"/>
              </a:ext>
            </a:extLst>
          </p:cNvPr>
          <p:cNvSpPr>
            <a:spLocks noGrp="1"/>
          </p:cNvSpPr>
          <p:nvPr>
            <p:ph type="body" idx="15"/>
          </p:nvPr>
        </p:nvSpPr>
        <p:spPr>
          <a:xfrm>
            <a:off x="8412480" y="2164214"/>
            <a:ext cx="3301466" cy="3880451"/>
          </a:xfrm>
          <a:prstGeom prst="rect">
            <a:avLst/>
          </a:prstGeom>
        </p:spPr>
        <p:txBody>
          <a:bodyPr anchor="t"/>
          <a:lstStyle>
            <a:lvl1pPr marL="0" indent="0">
              <a:buNone/>
              <a:defRPr sz="1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38200155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tandard_4">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BEAF1006-7DE0-C7DC-D579-4950E2B804C8}"/>
              </a:ext>
            </a:extLst>
          </p:cNvPr>
          <p:cNvSpPr>
            <a:spLocks noGrp="1"/>
          </p:cNvSpPr>
          <p:nvPr>
            <p:ph type="title"/>
          </p:nvPr>
        </p:nvSpPr>
        <p:spPr>
          <a:xfrm>
            <a:off x="482600" y="221945"/>
            <a:ext cx="11226800" cy="603555"/>
          </a:xfrm>
          <a:prstGeom prst="rect">
            <a:avLst/>
          </a:prstGeom>
        </p:spPr>
        <p:txBody>
          <a:bodyPr vert="horz" lIns="91440" tIns="45720" rIns="91440" bIns="45720" rtlCol="0" anchor="ctr">
            <a:noAutofit/>
          </a:bodyPr>
          <a:lstStyle>
            <a:lvl1pPr algn="l">
              <a:defRPr sz="2800" b="1">
                <a:solidFill>
                  <a:srgbClr val="002D72"/>
                </a:solidFill>
              </a:defRPr>
            </a:lvl1pPr>
          </a:lstStyle>
          <a:p>
            <a:r>
              <a:rPr lang="en-US"/>
              <a:t>Click to edit Master title style</a:t>
            </a:r>
            <a:endParaRPr lang="en-GB"/>
          </a:p>
        </p:txBody>
      </p:sp>
      <p:sp>
        <p:nvSpPr>
          <p:cNvPr id="12" name="Subtitle 2">
            <a:extLst>
              <a:ext uri="{FF2B5EF4-FFF2-40B4-BE49-F238E27FC236}">
                <a16:creationId xmlns:a16="http://schemas.microsoft.com/office/drawing/2014/main" id="{8D8EADFA-B520-54A8-C3A2-6D91AB03156D}"/>
              </a:ext>
            </a:extLst>
          </p:cNvPr>
          <p:cNvSpPr>
            <a:spLocks noGrp="1"/>
          </p:cNvSpPr>
          <p:nvPr>
            <p:ph type="subTitle" idx="10"/>
          </p:nvPr>
        </p:nvSpPr>
        <p:spPr>
          <a:xfrm>
            <a:off x="482600" y="914909"/>
            <a:ext cx="4760627" cy="621170"/>
          </a:xfrm>
          <a:prstGeom prst="rect">
            <a:avLst/>
          </a:prstGeom>
        </p:spPr>
        <p:txBody>
          <a:bodyPr>
            <a:normAutofit/>
          </a:bodyPr>
          <a:lstStyle>
            <a:lvl1pPr marL="0" indent="0" algn="l">
              <a:lnSpc>
                <a:spcPct val="50000"/>
              </a:lnSpc>
              <a:buNone/>
              <a:defRPr sz="1800" b="0">
                <a:solidFill>
                  <a:srgbClr val="00993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3" name="Text Placeholder 2">
            <a:extLst>
              <a:ext uri="{FF2B5EF4-FFF2-40B4-BE49-F238E27FC236}">
                <a16:creationId xmlns:a16="http://schemas.microsoft.com/office/drawing/2014/main" id="{4CB8965A-C998-753D-7E90-CA1760DE3260}"/>
              </a:ext>
            </a:extLst>
          </p:cNvPr>
          <p:cNvSpPr>
            <a:spLocks noGrp="1"/>
          </p:cNvSpPr>
          <p:nvPr>
            <p:ph type="body" idx="1"/>
          </p:nvPr>
        </p:nvSpPr>
        <p:spPr>
          <a:xfrm>
            <a:off x="496888" y="1663700"/>
            <a:ext cx="4748212" cy="4381499"/>
          </a:xfrm>
          <a:prstGeom prst="rect">
            <a:avLst/>
          </a:prstGeom>
        </p:spPr>
        <p:txBody>
          <a:bodyPr anchor="t"/>
          <a:lstStyle>
            <a:lvl1pPr marL="0" indent="0">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 name="Picture Placeholder 1">
            <a:extLst>
              <a:ext uri="{FF2B5EF4-FFF2-40B4-BE49-F238E27FC236}">
                <a16:creationId xmlns:a16="http://schemas.microsoft.com/office/drawing/2014/main" id="{5DB48A02-9358-2DA9-BEDC-0624AE2DD95A}"/>
              </a:ext>
            </a:extLst>
          </p:cNvPr>
          <p:cNvSpPr>
            <a:spLocks noGrp="1"/>
          </p:cNvSpPr>
          <p:nvPr>
            <p:ph type="pic" sz="quarter" idx="11"/>
          </p:nvPr>
        </p:nvSpPr>
        <p:spPr>
          <a:xfrm>
            <a:off x="5575302" y="1346200"/>
            <a:ext cx="6616698" cy="4406900"/>
          </a:xfrm>
          <a:custGeom>
            <a:avLst/>
            <a:gdLst>
              <a:gd name="connsiteX0" fmla="*/ 2203450 w 6616698"/>
              <a:gd name="connsiteY0" fmla="*/ 0 h 4406900"/>
              <a:gd name="connsiteX1" fmla="*/ 6616698 w 6616698"/>
              <a:gd name="connsiteY1" fmla="*/ 0 h 4406900"/>
              <a:gd name="connsiteX2" fmla="*/ 6616698 w 6616698"/>
              <a:gd name="connsiteY2" fmla="*/ 4406900 h 4406900"/>
              <a:gd name="connsiteX3" fmla="*/ 2203450 w 6616698"/>
              <a:gd name="connsiteY3" fmla="*/ 4406900 h 4406900"/>
              <a:gd name="connsiteX4" fmla="*/ 0 w 6616698"/>
              <a:gd name="connsiteY4" fmla="*/ 2203450 h 4406900"/>
              <a:gd name="connsiteX5" fmla="*/ 2203450 w 6616698"/>
              <a:gd name="connsiteY5" fmla="*/ 0 h 4406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16698" h="4406900">
                <a:moveTo>
                  <a:pt x="2203450" y="0"/>
                </a:moveTo>
                <a:lnTo>
                  <a:pt x="6616698" y="0"/>
                </a:lnTo>
                <a:lnTo>
                  <a:pt x="6616698" y="4406900"/>
                </a:lnTo>
                <a:lnTo>
                  <a:pt x="2203450" y="4406900"/>
                </a:lnTo>
                <a:cubicBezTo>
                  <a:pt x="986518" y="4406900"/>
                  <a:pt x="0" y="3420382"/>
                  <a:pt x="0" y="2203450"/>
                </a:cubicBezTo>
                <a:cubicBezTo>
                  <a:pt x="0" y="986518"/>
                  <a:pt x="986518" y="0"/>
                  <a:pt x="2203450" y="0"/>
                </a:cubicBezTo>
                <a:close/>
              </a:path>
            </a:pathLst>
          </a:custGeom>
        </p:spPr>
        <p:txBody>
          <a:bodyPr wrap="square">
            <a:noAutofit/>
          </a:bodyPr>
          <a:lstStyle/>
          <a:p>
            <a:endParaRPr lang="en-GB"/>
          </a:p>
        </p:txBody>
      </p:sp>
    </p:spTree>
    <p:extLst>
      <p:ext uri="{BB962C8B-B14F-4D97-AF65-F5344CB8AC3E}">
        <p14:creationId xmlns:p14="http://schemas.microsoft.com/office/powerpoint/2010/main" val="3356026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rgbClr val="001A26"/>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1709738"/>
            <a:ext cx="10515600" cy="2852737"/>
          </a:xfrm>
        </p:spPr>
        <p:txBody>
          <a:bodyPr anchor="b"/>
          <a:lstStyle>
            <a:lvl1pPr>
              <a:defRPr sz="6000" b="0" i="0" baseline="0">
                <a:solidFill>
                  <a:srgbClr val="DCF1FA"/>
                </a:solidFill>
                <a:latin typeface="Aptos" panose="020B0004020202020204" pitchFamily="34" charset="0"/>
              </a:defRPr>
            </a:lvl1pPr>
          </a:lstStyle>
          <a:p>
            <a:r>
              <a:rPr lang="en-US"/>
              <a:t>Session </a:t>
            </a:r>
            <a:br>
              <a:rPr lang="en-US"/>
            </a:br>
            <a:r>
              <a:rPr lang="en-US"/>
              <a:t>Title</a:t>
            </a:r>
          </a:p>
        </p:txBody>
      </p:sp>
      <p:sp>
        <p:nvSpPr>
          <p:cNvPr id="3" name="Text Placeholder 2"/>
          <p:cNvSpPr>
            <a:spLocks noGrp="1"/>
          </p:cNvSpPr>
          <p:nvPr>
            <p:ph type="body" idx="1" hasCustomPrompt="1"/>
          </p:nvPr>
        </p:nvSpPr>
        <p:spPr>
          <a:xfrm>
            <a:off x="831851" y="4724929"/>
            <a:ext cx="4284134" cy="558799"/>
          </a:xfrm>
        </p:spPr>
        <p:txBody>
          <a:bodyPr/>
          <a:lstStyle>
            <a:lvl1pPr marL="0" indent="0">
              <a:buNone/>
              <a:defRPr sz="2400" b="0" i="0" baseline="0">
                <a:solidFill>
                  <a:srgbClr val="DCF1FA"/>
                </a:solidFill>
                <a:latin typeface="Aptos" panose="020B00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FIRST LAST NAME</a:t>
            </a:r>
          </a:p>
        </p:txBody>
      </p:sp>
      <p:sp>
        <p:nvSpPr>
          <p:cNvPr id="7" name="Text Placeholder 2">
            <a:extLst>
              <a:ext uri="{FF2B5EF4-FFF2-40B4-BE49-F238E27FC236}">
                <a16:creationId xmlns:a16="http://schemas.microsoft.com/office/drawing/2014/main" id="{387BF091-1B39-B804-B403-99F3C4C8D97B}"/>
              </a:ext>
            </a:extLst>
          </p:cNvPr>
          <p:cNvSpPr>
            <a:spLocks noGrp="1"/>
          </p:cNvSpPr>
          <p:nvPr>
            <p:ph type="body" idx="10" hasCustomPrompt="1"/>
          </p:nvPr>
        </p:nvSpPr>
        <p:spPr>
          <a:xfrm>
            <a:off x="831851" y="5385329"/>
            <a:ext cx="4284134" cy="761471"/>
          </a:xfrm>
        </p:spPr>
        <p:txBody>
          <a:bodyPr/>
          <a:lstStyle>
            <a:lvl1pPr marL="0" indent="0">
              <a:buNone/>
              <a:defRPr sz="2400" b="0" i="0" baseline="0">
                <a:solidFill>
                  <a:srgbClr val="DCF1FA"/>
                </a:solidFill>
                <a:latin typeface="Aptos" panose="020B00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TITLE</a:t>
            </a:r>
            <a:br>
              <a:rPr lang="en-US"/>
            </a:br>
            <a:r>
              <a:rPr lang="en-US"/>
              <a:t>COMPANY</a:t>
            </a:r>
          </a:p>
        </p:txBody>
      </p:sp>
      <p:sp>
        <p:nvSpPr>
          <p:cNvPr id="8" name="Text Placeholder 2">
            <a:extLst>
              <a:ext uri="{FF2B5EF4-FFF2-40B4-BE49-F238E27FC236}">
                <a16:creationId xmlns:a16="http://schemas.microsoft.com/office/drawing/2014/main" id="{26FE9531-B221-A5E5-430B-B7A2CF92A6F3}"/>
              </a:ext>
            </a:extLst>
          </p:cNvPr>
          <p:cNvSpPr>
            <a:spLocks noGrp="1"/>
          </p:cNvSpPr>
          <p:nvPr>
            <p:ph type="body" idx="11" hasCustomPrompt="1"/>
          </p:nvPr>
        </p:nvSpPr>
        <p:spPr>
          <a:xfrm>
            <a:off x="5266268" y="4724929"/>
            <a:ext cx="4284134" cy="558799"/>
          </a:xfrm>
        </p:spPr>
        <p:txBody>
          <a:bodyPr/>
          <a:lstStyle>
            <a:lvl1pPr marL="0" indent="0">
              <a:buNone/>
              <a:defRPr sz="2400" b="0" i="0" baseline="0">
                <a:solidFill>
                  <a:srgbClr val="001A26"/>
                </a:solidFill>
                <a:latin typeface="Aptos" panose="020B00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FIRST LAST NAME</a:t>
            </a:r>
          </a:p>
        </p:txBody>
      </p:sp>
      <p:sp>
        <p:nvSpPr>
          <p:cNvPr id="9" name="Text Placeholder 2">
            <a:extLst>
              <a:ext uri="{FF2B5EF4-FFF2-40B4-BE49-F238E27FC236}">
                <a16:creationId xmlns:a16="http://schemas.microsoft.com/office/drawing/2014/main" id="{43FDBA6A-63CE-5256-EF46-DD2C81A167FA}"/>
              </a:ext>
            </a:extLst>
          </p:cNvPr>
          <p:cNvSpPr>
            <a:spLocks noGrp="1"/>
          </p:cNvSpPr>
          <p:nvPr>
            <p:ph type="body" idx="12" hasCustomPrompt="1"/>
          </p:nvPr>
        </p:nvSpPr>
        <p:spPr>
          <a:xfrm>
            <a:off x="5266268" y="5385329"/>
            <a:ext cx="4284134" cy="761471"/>
          </a:xfrm>
        </p:spPr>
        <p:txBody>
          <a:bodyPr/>
          <a:lstStyle>
            <a:lvl1pPr marL="0" indent="0">
              <a:buNone/>
              <a:defRPr sz="2400" b="0" i="0" baseline="0">
                <a:solidFill>
                  <a:srgbClr val="DCF1FA"/>
                </a:solidFill>
                <a:latin typeface="Aptos" panose="020B00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TITLE</a:t>
            </a:r>
            <a:br>
              <a:rPr lang="en-US"/>
            </a:br>
            <a:r>
              <a:rPr lang="en-US"/>
              <a:t>COMPANY</a:t>
            </a:r>
          </a:p>
        </p:txBody>
      </p:sp>
      <p:pic>
        <p:nvPicPr>
          <p:cNvPr id="4" name="Graphic 3">
            <a:extLst>
              <a:ext uri="{FF2B5EF4-FFF2-40B4-BE49-F238E27FC236}">
                <a16:creationId xmlns:a16="http://schemas.microsoft.com/office/drawing/2014/main" id="{217EB001-C4A4-72B1-75B7-CA84A95ECF0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5400000" flipH="1" flipV="1">
            <a:off x="274320" y="274320"/>
            <a:ext cx="1371600" cy="1371600"/>
          </a:xfrm>
          <a:prstGeom prst="rect">
            <a:avLst/>
          </a:prstGeom>
        </p:spPr>
      </p:pic>
    </p:spTree>
    <p:extLst>
      <p:ext uri="{BB962C8B-B14F-4D97-AF65-F5344CB8AC3E}">
        <p14:creationId xmlns:p14="http://schemas.microsoft.com/office/powerpoint/2010/main" val="239411497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Cover Slide">
    <p:bg>
      <p:bgPr>
        <a:solidFill>
          <a:schemeClr val="bg1"/>
        </a:solidFill>
        <a:effectLst/>
      </p:bgPr>
    </p:bg>
    <p:spTree>
      <p:nvGrpSpPr>
        <p:cNvPr id="1" name=""/>
        <p:cNvGrpSpPr/>
        <p:nvPr/>
      </p:nvGrpSpPr>
      <p:grpSpPr>
        <a:xfrm>
          <a:off x="0" y="0"/>
          <a:ext cx="0" cy="0"/>
          <a:chOff x="0" y="0"/>
          <a:chExt cx="0" cy="0"/>
        </a:xfrm>
      </p:grpSpPr>
      <p:pic>
        <p:nvPicPr>
          <p:cNvPr id="19" name="Picture 18" descr="A blue sky with white dots&#10;&#10;Description automatically generated">
            <a:extLst>
              <a:ext uri="{FF2B5EF4-FFF2-40B4-BE49-F238E27FC236}">
                <a16:creationId xmlns:a16="http://schemas.microsoft.com/office/drawing/2014/main" id="{9E53DC8B-9A62-87C3-75FF-F26F0535A826}"/>
              </a:ext>
            </a:extLst>
          </p:cNvPr>
          <p:cNvPicPr>
            <a:picLocks noChangeAspect="1"/>
          </p:cNvPicPr>
          <p:nvPr/>
        </p:nvPicPr>
        <p:blipFill rotWithShape="1">
          <a:blip r:embed="rId2"/>
          <a:srcRect t="10224" b="16950"/>
          <a:stretch/>
        </p:blipFill>
        <p:spPr>
          <a:xfrm>
            <a:off x="0" y="-2000"/>
            <a:ext cx="12192000" cy="4994399"/>
          </a:xfrm>
          <a:prstGeom prst="rect">
            <a:avLst/>
          </a:prstGeom>
        </p:spPr>
      </p:pic>
      <p:sp>
        <p:nvSpPr>
          <p:cNvPr id="2" name="Title 1">
            <a:extLst>
              <a:ext uri="{FF2B5EF4-FFF2-40B4-BE49-F238E27FC236}">
                <a16:creationId xmlns:a16="http://schemas.microsoft.com/office/drawing/2014/main" id="{150A2539-E5BB-CD43-94EE-5485AD069B67}"/>
              </a:ext>
            </a:extLst>
          </p:cNvPr>
          <p:cNvSpPr>
            <a:spLocks noGrp="1"/>
          </p:cNvSpPr>
          <p:nvPr>
            <p:ph type="ctrTitle" hasCustomPrompt="1"/>
          </p:nvPr>
        </p:nvSpPr>
        <p:spPr>
          <a:xfrm>
            <a:off x="0" y="890495"/>
            <a:ext cx="12192000" cy="2387600"/>
          </a:xfrm>
          <a:prstGeom prst="rect">
            <a:avLst/>
          </a:prstGeom>
        </p:spPr>
        <p:txBody>
          <a:bodyPr anchor="ctr"/>
          <a:lstStyle>
            <a:lvl1pPr algn="ctr">
              <a:defRPr sz="6000" baseline="0">
                <a:solidFill>
                  <a:schemeClr val="bg1"/>
                </a:solidFill>
              </a:defRPr>
            </a:lvl1pPr>
          </a:lstStyle>
          <a:p>
            <a:r>
              <a:rPr lang="en-US"/>
              <a:t>Presentation Title</a:t>
            </a:r>
          </a:p>
        </p:txBody>
      </p:sp>
      <p:sp>
        <p:nvSpPr>
          <p:cNvPr id="3" name="Subtitle 2">
            <a:extLst>
              <a:ext uri="{FF2B5EF4-FFF2-40B4-BE49-F238E27FC236}">
                <a16:creationId xmlns:a16="http://schemas.microsoft.com/office/drawing/2014/main" id="{83474323-06E4-1A4C-969C-204AA5DB5DAB}"/>
              </a:ext>
            </a:extLst>
          </p:cNvPr>
          <p:cNvSpPr>
            <a:spLocks noGrp="1"/>
          </p:cNvSpPr>
          <p:nvPr>
            <p:ph type="subTitle" idx="1"/>
          </p:nvPr>
        </p:nvSpPr>
        <p:spPr>
          <a:xfrm>
            <a:off x="0" y="3693830"/>
            <a:ext cx="12192000" cy="457335"/>
          </a:xfrm>
        </p:spPr>
        <p:txBody>
          <a:bodyPr>
            <a:normAutofit/>
          </a:bodyPr>
          <a:lstStyle>
            <a:lvl1pPr marL="0" indent="0" algn="ctr">
              <a:buNone/>
              <a:defRPr sz="2000" b="1" i="0" cap="all" baseline="0">
                <a:solidFill>
                  <a:srgbClr val="B6C6F8"/>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pic>
        <p:nvPicPr>
          <p:cNvPr id="12" name="Graphic 11">
            <a:extLst>
              <a:ext uri="{FF2B5EF4-FFF2-40B4-BE49-F238E27FC236}">
                <a16:creationId xmlns:a16="http://schemas.microsoft.com/office/drawing/2014/main" id="{964217B4-E000-DC93-1086-106E7B58D6D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457475" y="5985447"/>
            <a:ext cx="1312420" cy="519500"/>
          </a:xfrm>
          <a:prstGeom prst="rect">
            <a:avLst/>
          </a:prstGeom>
        </p:spPr>
      </p:pic>
      <p:cxnSp>
        <p:nvCxnSpPr>
          <p:cNvPr id="17" name="Straight Connector 16">
            <a:extLst>
              <a:ext uri="{FF2B5EF4-FFF2-40B4-BE49-F238E27FC236}">
                <a16:creationId xmlns:a16="http://schemas.microsoft.com/office/drawing/2014/main" id="{027053A3-EE27-2621-C23C-7CB913BBB15B}"/>
              </a:ext>
            </a:extLst>
          </p:cNvPr>
          <p:cNvCxnSpPr/>
          <p:nvPr/>
        </p:nvCxnSpPr>
        <p:spPr>
          <a:xfrm>
            <a:off x="0" y="5008880"/>
            <a:ext cx="12192000" cy="0"/>
          </a:xfrm>
          <a:prstGeom prst="line">
            <a:avLst/>
          </a:prstGeom>
          <a:ln w="1270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922381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ingle Presenter Slide">
    <p:bg>
      <p:bgPr>
        <a:solidFill>
          <a:schemeClr val="bg1"/>
        </a:solidFill>
        <a:effectLst/>
      </p:bgPr>
    </p:bg>
    <p:spTree>
      <p:nvGrpSpPr>
        <p:cNvPr id="1" name=""/>
        <p:cNvGrpSpPr/>
        <p:nvPr/>
      </p:nvGrpSpPr>
      <p:grpSpPr>
        <a:xfrm>
          <a:off x="0" y="0"/>
          <a:ext cx="0" cy="0"/>
          <a:chOff x="0" y="0"/>
          <a:chExt cx="0" cy="0"/>
        </a:xfrm>
      </p:grpSpPr>
      <p:pic>
        <p:nvPicPr>
          <p:cNvPr id="3" name="Picture 2" descr="A blue sky with white dots&#10;&#10;Description automatically generated">
            <a:extLst>
              <a:ext uri="{FF2B5EF4-FFF2-40B4-BE49-F238E27FC236}">
                <a16:creationId xmlns:a16="http://schemas.microsoft.com/office/drawing/2014/main" id="{1B5182D5-F07B-7E1B-8B82-5E12EF900BF5}"/>
              </a:ext>
            </a:extLst>
          </p:cNvPr>
          <p:cNvPicPr>
            <a:picLocks noChangeAspect="1"/>
          </p:cNvPicPr>
          <p:nvPr userDrawn="1"/>
        </p:nvPicPr>
        <p:blipFill rotWithShape="1">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586C765-6677-5949-9B4B-CEA569FBDBAB}"/>
              </a:ext>
            </a:extLst>
          </p:cNvPr>
          <p:cNvSpPr>
            <a:spLocks noGrp="1"/>
          </p:cNvSpPr>
          <p:nvPr>
            <p:ph type="title" hasCustomPrompt="1"/>
          </p:nvPr>
        </p:nvSpPr>
        <p:spPr>
          <a:xfrm>
            <a:off x="943535" y="1270412"/>
            <a:ext cx="3984812" cy="1325563"/>
          </a:xfrm>
        </p:spPr>
        <p:txBody>
          <a:bodyPr anchor="b">
            <a:noAutofit/>
          </a:bodyPr>
          <a:lstStyle>
            <a:lvl1pPr algn="l">
              <a:defRPr sz="5000" b="1" i="0" baseline="0">
                <a:solidFill>
                  <a:schemeClr val="bg1"/>
                </a:solidFill>
                <a:latin typeface="Univers" panose="020B0503020202020204" pitchFamily="34" charset="0"/>
                <a:cs typeface="Arial" panose="020B0604020202020204" pitchFamily="34" charset="0"/>
              </a:defRPr>
            </a:lvl1pPr>
          </a:lstStyle>
          <a:p>
            <a:r>
              <a:rPr lang="en-US"/>
              <a:t>Presenter</a:t>
            </a:r>
            <a:br>
              <a:rPr lang="en-US"/>
            </a:br>
            <a:r>
              <a:rPr lang="en-US"/>
              <a:t>Name</a:t>
            </a:r>
          </a:p>
        </p:txBody>
      </p:sp>
      <p:sp>
        <p:nvSpPr>
          <p:cNvPr id="9" name="Text Placeholder 8">
            <a:extLst>
              <a:ext uri="{FF2B5EF4-FFF2-40B4-BE49-F238E27FC236}">
                <a16:creationId xmlns:a16="http://schemas.microsoft.com/office/drawing/2014/main" id="{189AF353-5391-E448-98FD-0B1CB1508F98}"/>
              </a:ext>
            </a:extLst>
          </p:cNvPr>
          <p:cNvSpPr>
            <a:spLocks noGrp="1"/>
          </p:cNvSpPr>
          <p:nvPr>
            <p:ph type="body" sz="quarter" idx="10" hasCustomPrompt="1"/>
          </p:nvPr>
        </p:nvSpPr>
        <p:spPr>
          <a:xfrm>
            <a:off x="943536" y="2783878"/>
            <a:ext cx="3984813" cy="286124"/>
          </a:xfrm>
        </p:spPr>
        <p:txBody>
          <a:bodyPr>
            <a:normAutofit/>
          </a:bodyPr>
          <a:lstStyle>
            <a:lvl1pPr marL="0" indent="0" algn="l">
              <a:buNone/>
              <a:defRPr sz="1400" b="1" i="0" cap="all" baseline="0">
                <a:solidFill>
                  <a:srgbClr val="B6C6F8"/>
                </a:solidFill>
                <a:latin typeface="Univers" panose="020B0503020202020204" pitchFamily="34" charset="0"/>
                <a:cs typeface="Arial" panose="020B0604020202020204" pitchFamily="34" charset="0"/>
              </a:defRPr>
            </a:lvl1pPr>
          </a:lstStyle>
          <a:p>
            <a:pPr lvl="0"/>
            <a:r>
              <a:rPr lang="en-US"/>
              <a:t>Presenter Title</a:t>
            </a:r>
          </a:p>
        </p:txBody>
      </p:sp>
      <p:sp>
        <p:nvSpPr>
          <p:cNvPr id="11" name="Text Placeholder 8">
            <a:extLst>
              <a:ext uri="{FF2B5EF4-FFF2-40B4-BE49-F238E27FC236}">
                <a16:creationId xmlns:a16="http://schemas.microsoft.com/office/drawing/2014/main" id="{8A797DB7-DD34-3F4A-8E2F-5EF1A08DEB86}"/>
              </a:ext>
            </a:extLst>
          </p:cNvPr>
          <p:cNvSpPr>
            <a:spLocks noGrp="1"/>
          </p:cNvSpPr>
          <p:nvPr>
            <p:ph type="body" sz="quarter" idx="11" hasCustomPrompt="1"/>
          </p:nvPr>
        </p:nvSpPr>
        <p:spPr>
          <a:xfrm>
            <a:off x="943536" y="3750842"/>
            <a:ext cx="3984813" cy="216423"/>
          </a:xfrm>
        </p:spPr>
        <p:txBody>
          <a:bodyPr>
            <a:normAutofit/>
          </a:bodyPr>
          <a:lstStyle>
            <a:lvl1pPr marL="0" indent="0" algn="l">
              <a:buNone/>
              <a:defRPr sz="1200" b="1" i="0" cap="none" baseline="0">
                <a:solidFill>
                  <a:schemeClr val="bg1"/>
                </a:solidFill>
                <a:latin typeface="Univers" panose="020B0503020202020204" pitchFamily="34" charset="0"/>
                <a:cs typeface="Arial" panose="020B0604020202020204" pitchFamily="34" charset="0"/>
              </a:defRPr>
            </a:lvl1pPr>
          </a:lstStyle>
          <a:p>
            <a:pPr lvl="0"/>
            <a:r>
              <a:rPr lang="en-US"/>
              <a:t>Presenter Email</a:t>
            </a:r>
          </a:p>
        </p:txBody>
      </p:sp>
      <p:sp>
        <p:nvSpPr>
          <p:cNvPr id="12" name="Text Placeholder 8">
            <a:extLst>
              <a:ext uri="{FF2B5EF4-FFF2-40B4-BE49-F238E27FC236}">
                <a16:creationId xmlns:a16="http://schemas.microsoft.com/office/drawing/2014/main" id="{C938A08A-925C-C544-80BE-9D03CFD0A97A}"/>
              </a:ext>
            </a:extLst>
          </p:cNvPr>
          <p:cNvSpPr>
            <a:spLocks noGrp="1"/>
          </p:cNvSpPr>
          <p:nvPr>
            <p:ph type="body" sz="quarter" idx="12" hasCustomPrompt="1"/>
          </p:nvPr>
        </p:nvSpPr>
        <p:spPr>
          <a:xfrm>
            <a:off x="943536" y="4094490"/>
            <a:ext cx="3984813" cy="216423"/>
          </a:xfrm>
        </p:spPr>
        <p:txBody>
          <a:bodyPr>
            <a:normAutofit/>
          </a:bodyPr>
          <a:lstStyle>
            <a:lvl1pPr marL="0" indent="0" algn="l">
              <a:buNone/>
              <a:defRPr sz="1200" b="1" i="0" cap="none" baseline="0">
                <a:solidFill>
                  <a:schemeClr val="bg1"/>
                </a:solidFill>
                <a:latin typeface="Univers" panose="020B0503020202020204" pitchFamily="34" charset="0"/>
                <a:cs typeface="Arial" panose="020B0604020202020204" pitchFamily="34" charset="0"/>
              </a:defRPr>
            </a:lvl1pPr>
          </a:lstStyle>
          <a:p>
            <a:pPr lvl="0"/>
            <a:r>
              <a:rPr lang="en-US"/>
              <a:t>Presenter Phone</a:t>
            </a:r>
          </a:p>
        </p:txBody>
      </p:sp>
      <p:sp>
        <p:nvSpPr>
          <p:cNvPr id="13" name="Text Placeholder 8">
            <a:extLst>
              <a:ext uri="{FF2B5EF4-FFF2-40B4-BE49-F238E27FC236}">
                <a16:creationId xmlns:a16="http://schemas.microsoft.com/office/drawing/2014/main" id="{0F801991-C7D8-EA44-B132-45CF10B7011F}"/>
              </a:ext>
            </a:extLst>
          </p:cNvPr>
          <p:cNvSpPr>
            <a:spLocks noGrp="1"/>
          </p:cNvSpPr>
          <p:nvPr>
            <p:ph type="body" sz="quarter" idx="13" hasCustomPrompt="1"/>
          </p:nvPr>
        </p:nvSpPr>
        <p:spPr>
          <a:xfrm>
            <a:off x="5888107" y="1270411"/>
            <a:ext cx="5349751" cy="3040500"/>
          </a:xfrm>
        </p:spPr>
        <p:txBody>
          <a:bodyPr>
            <a:normAutofit/>
          </a:bodyPr>
          <a:lstStyle>
            <a:lvl1pPr marL="0" indent="0" algn="l">
              <a:lnSpc>
                <a:spcPts val="2200"/>
              </a:lnSpc>
              <a:buNone/>
              <a:defRPr sz="1400" b="0" i="0" cap="none" baseline="0">
                <a:solidFill>
                  <a:schemeClr val="bg1"/>
                </a:solidFill>
                <a:latin typeface="Univers" panose="020B0503020202020204" pitchFamily="34" charset="0"/>
                <a:cs typeface="Arial" panose="020B0604020202020204" pitchFamily="34" charset="0"/>
              </a:defRPr>
            </a:lvl1pPr>
          </a:lstStyle>
          <a:p>
            <a:pPr lvl="0"/>
            <a:r>
              <a:rPr lang="en-US">
                <a:effectLst/>
              </a:rPr>
              <a:t>This is where your text goes. Lorem ipsum dolor sit </a:t>
            </a:r>
            <a:r>
              <a:rPr lang="en-US" err="1">
                <a:effectLst/>
              </a:rPr>
              <a:t>amet</a:t>
            </a:r>
            <a:r>
              <a:rPr lang="en-US">
                <a:effectLst/>
              </a:rPr>
              <a:t>, </a:t>
            </a:r>
            <a:r>
              <a:rPr lang="en-US" err="1">
                <a:effectLst/>
              </a:rPr>
              <a:t>consectetur</a:t>
            </a:r>
            <a:r>
              <a:rPr lang="en-US">
                <a:effectLst/>
              </a:rPr>
              <a:t> </a:t>
            </a:r>
            <a:r>
              <a:rPr lang="en-US" err="1">
                <a:effectLst/>
              </a:rPr>
              <a:t>adipiscing</a:t>
            </a:r>
            <a:r>
              <a:rPr lang="en-US">
                <a:effectLst/>
              </a:rPr>
              <a:t> </a:t>
            </a:r>
            <a:r>
              <a:rPr lang="en-US" err="1">
                <a:effectLst/>
              </a:rPr>
              <a:t>elit</a:t>
            </a:r>
            <a:r>
              <a:rPr lang="en-US">
                <a:effectLst/>
              </a:rPr>
              <a:t>. Nam pharetra diam a </a:t>
            </a:r>
            <a:r>
              <a:rPr lang="en-US" err="1">
                <a:effectLst/>
              </a:rPr>
              <a:t>congue</a:t>
            </a:r>
            <a:r>
              <a:rPr lang="en-US">
                <a:effectLst/>
              </a:rPr>
              <a:t> </a:t>
            </a:r>
            <a:r>
              <a:rPr lang="en-US" err="1">
                <a:effectLst/>
              </a:rPr>
              <a:t>eleifend</a:t>
            </a:r>
            <a:r>
              <a:rPr lang="en-US">
                <a:effectLst/>
              </a:rPr>
              <a:t>. Cras non </a:t>
            </a:r>
            <a:r>
              <a:rPr lang="en-US" err="1">
                <a:effectLst/>
              </a:rPr>
              <a:t>tortor</a:t>
            </a:r>
            <a:r>
              <a:rPr lang="en-US">
                <a:effectLst/>
              </a:rPr>
              <a:t> </a:t>
            </a:r>
            <a:r>
              <a:rPr lang="en-US" err="1">
                <a:effectLst/>
              </a:rPr>
              <a:t>bibendum</a:t>
            </a:r>
            <a:r>
              <a:rPr lang="en-US">
                <a:effectLst/>
              </a:rPr>
              <a:t>, vestibulum </a:t>
            </a:r>
            <a:r>
              <a:rPr lang="en-US" err="1">
                <a:effectLst/>
              </a:rPr>
              <a:t>leo</a:t>
            </a:r>
            <a:r>
              <a:rPr lang="en-US">
                <a:effectLst/>
              </a:rPr>
              <a:t> non, </a:t>
            </a:r>
            <a:r>
              <a:rPr lang="en-US" err="1">
                <a:effectLst/>
              </a:rPr>
              <a:t>vehicula</a:t>
            </a:r>
            <a:r>
              <a:rPr lang="en-US">
                <a:effectLst/>
              </a:rPr>
              <a:t> </a:t>
            </a:r>
            <a:r>
              <a:rPr lang="en-US" err="1">
                <a:effectLst/>
              </a:rPr>
              <a:t>lectus</a:t>
            </a:r>
            <a:r>
              <a:rPr lang="en-US">
                <a:effectLst/>
              </a:rPr>
              <a:t>. Integer vel mi in </a:t>
            </a:r>
            <a:r>
              <a:rPr lang="en-US" err="1">
                <a:effectLst/>
              </a:rPr>
              <a:t>orci</a:t>
            </a:r>
            <a:r>
              <a:rPr lang="en-US">
                <a:effectLst/>
              </a:rPr>
              <a:t> </a:t>
            </a:r>
            <a:r>
              <a:rPr lang="en-US" err="1">
                <a:effectLst/>
              </a:rPr>
              <a:t>sodales</a:t>
            </a:r>
            <a:r>
              <a:rPr lang="en-US">
                <a:effectLst/>
              </a:rPr>
              <a:t> </a:t>
            </a:r>
            <a:r>
              <a:rPr lang="en-US" err="1">
                <a:effectLst/>
              </a:rPr>
              <a:t>ultrices</a:t>
            </a:r>
            <a:r>
              <a:rPr lang="en-US">
                <a:effectLst/>
              </a:rPr>
              <a:t> </a:t>
            </a:r>
            <a:r>
              <a:rPr lang="en-US" err="1">
                <a:effectLst/>
              </a:rPr>
              <a:t>commodo</a:t>
            </a:r>
            <a:r>
              <a:rPr lang="en-US">
                <a:effectLst/>
              </a:rPr>
              <a:t> in </a:t>
            </a:r>
            <a:r>
              <a:rPr lang="en-US" err="1">
                <a:effectLst/>
              </a:rPr>
              <a:t>nisl</a:t>
            </a:r>
            <a:r>
              <a:rPr lang="en-US">
                <a:effectLst/>
              </a:rPr>
              <a:t>. </a:t>
            </a:r>
            <a:r>
              <a:rPr lang="en-US" err="1">
                <a:effectLst/>
              </a:rPr>
              <a:t>Praesent</a:t>
            </a:r>
            <a:r>
              <a:rPr lang="en-US">
                <a:effectLst/>
              </a:rPr>
              <a:t> a ipsum </a:t>
            </a:r>
            <a:r>
              <a:rPr lang="en-US" err="1">
                <a:effectLst/>
              </a:rPr>
              <a:t>eget</a:t>
            </a:r>
            <a:r>
              <a:rPr lang="en-US">
                <a:effectLst/>
              </a:rPr>
              <a:t> </a:t>
            </a:r>
            <a:r>
              <a:rPr lang="en-US" err="1">
                <a:effectLst/>
              </a:rPr>
              <a:t>est</a:t>
            </a:r>
            <a:r>
              <a:rPr lang="en-US">
                <a:effectLst/>
              </a:rPr>
              <a:t> </a:t>
            </a:r>
            <a:r>
              <a:rPr lang="en-US" err="1">
                <a:effectLst/>
              </a:rPr>
              <a:t>porttitor</a:t>
            </a:r>
            <a:r>
              <a:rPr lang="en-US">
                <a:effectLst/>
              </a:rPr>
              <a:t> </a:t>
            </a:r>
            <a:r>
              <a:rPr lang="en-US" err="1">
                <a:effectLst/>
              </a:rPr>
              <a:t>tempor</a:t>
            </a:r>
            <a:r>
              <a:rPr lang="en-US">
                <a:effectLst/>
              </a:rPr>
              <a:t> </a:t>
            </a:r>
            <a:r>
              <a:rPr lang="en-US" err="1">
                <a:effectLst/>
              </a:rPr>
              <a:t>nec</a:t>
            </a:r>
            <a:r>
              <a:rPr lang="en-US">
                <a:effectLst/>
              </a:rPr>
              <a:t> in lorem. Vestibulum </a:t>
            </a:r>
            <a:r>
              <a:rPr lang="en-US" err="1">
                <a:effectLst/>
              </a:rPr>
              <a:t>nec</a:t>
            </a:r>
            <a:r>
              <a:rPr lang="en-US">
                <a:effectLst/>
              </a:rPr>
              <a:t> </a:t>
            </a:r>
            <a:r>
              <a:rPr lang="en-US" err="1">
                <a:effectLst/>
              </a:rPr>
              <a:t>mauris</a:t>
            </a:r>
            <a:r>
              <a:rPr lang="en-US">
                <a:effectLst/>
              </a:rPr>
              <a:t> a </a:t>
            </a:r>
            <a:r>
              <a:rPr lang="en-US" err="1">
                <a:effectLst/>
              </a:rPr>
              <a:t>lectus</a:t>
            </a:r>
            <a:r>
              <a:rPr lang="en-US">
                <a:effectLst/>
              </a:rPr>
              <a:t> tempus pharetra </a:t>
            </a:r>
            <a:r>
              <a:rPr lang="en-US" err="1">
                <a:effectLst/>
              </a:rPr>
              <a:t>nec</a:t>
            </a:r>
            <a:r>
              <a:rPr lang="en-US">
                <a:effectLst/>
              </a:rPr>
              <a:t> ac </a:t>
            </a:r>
            <a:r>
              <a:rPr lang="en-US" err="1">
                <a:effectLst/>
              </a:rPr>
              <a:t>urna</a:t>
            </a:r>
            <a:r>
              <a:rPr lang="en-US">
                <a:effectLst/>
              </a:rPr>
              <a:t>. Class </a:t>
            </a:r>
            <a:r>
              <a:rPr lang="en-US" err="1">
                <a:effectLst/>
              </a:rPr>
              <a:t>aptent</a:t>
            </a:r>
            <a:r>
              <a:rPr lang="en-US">
                <a:effectLst/>
              </a:rPr>
              <a:t> </a:t>
            </a:r>
            <a:r>
              <a:rPr lang="en-US" err="1">
                <a:effectLst/>
              </a:rPr>
              <a:t>taciti</a:t>
            </a:r>
            <a:r>
              <a:rPr lang="en-US">
                <a:effectLst/>
              </a:rPr>
              <a:t> </a:t>
            </a:r>
            <a:r>
              <a:rPr lang="en-US" err="1">
                <a:effectLst/>
              </a:rPr>
              <a:t>sociosqu</a:t>
            </a:r>
            <a:r>
              <a:rPr lang="en-US">
                <a:effectLst/>
              </a:rPr>
              <a:t> ad </a:t>
            </a:r>
            <a:r>
              <a:rPr lang="en-US" err="1">
                <a:effectLst/>
              </a:rPr>
              <a:t>litora</a:t>
            </a:r>
            <a:r>
              <a:rPr lang="en-US">
                <a:effectLst/>
              </a:rPr>
              <a:t> </a:t>
            </a:r>
            <a:r>
              <a:rPr lang="en-US" err="1">
                <a:effectLst/>
              </a:rPr>
              <a:t>torquent</a:t>
            </a:r>
            <a:r>
              <a:rPr lang="en-US">
                <a:effectLst/>
              </a:rPr>
              <a:t> per </a:t>
            </a:r>
            <a:r>
              <a:rPr lang="en-US" err="1">
                <a:effectLst/>
              </a:rPr>
              <a:t>conubia</a:t>
            </a:r>
            <a:r>
              <a:rPr lang="en-US">
                <a:effectLst/>
              </a:rPr>
              <a:t> nostra, per </a:t>
            </a:r>
            <a:r>
              <a:rPr lang="en-US" err="1">
                <a:effectLst/>
              </a:rPr>
              <a:t>inceptos</a:t>
            </a:r>
            <a:r>
              <a:rPr lang="en-US">
                <a:effectLst/>
              </a:rPr>
              <a:t> </a:t>
            </a:r>
            <a:r>
              <a:rPr lang="en-US" err="1">
                <a:effectLst/>
              </a:rPr>
              <a:t>himenaeos</a:t>
            </a:r>
            <a:r>
              <a:rPr lang="en-US">
                <a:effectLst/>
              </a:rPr>
              <a:t>.</a:t>
            </a:r>
            <a:endParaRPr lang="en-US"/>
          </a:p>
        </p:txBody>
      </p:sp>
      <p:pic>
        <p:nvPicPr>
          <p:cNvPr id="5" name="Graphic 4">
            <a:extLst>
              <a:ext uri="{FF2B5EF4-FFF2-40B4-BE49-F238E27FC236}">
                <a16:creationId xmlns:a16="http://schemas.microsoft.com/office/drawing/2014/main" id="{70EB24AE-2074-48D0-4213-04674A6081A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728826" y="6124070"/>
            <a:ext cx="1099591" cy="435255"/>
          </a:xfrm>
          <a:prstGeom prst="rect">
            <a:avLst/>
          </a:prstGeom>
        </p:spPr>
      </p:pic>
      <p:pic>
        <p:nvPicPr>
          <p:cNvPr id="8" name="Graphic 7">
            <a:extLst>
              <a:ext uri="{FF2B5EF4-FFF2-40B4-BE49-F238E27FC236}">
                <a16:creationId xmlns:a16="http://schemas.microsoft.com/office/drawing/2014/main" id="{CBD96847-9C0B-5A6A-0740-9CC9B805E1A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39978" y="6045189"/>
            <a:ext cx="2192119" cy="571857"/>
          </a:xfrm>
          <a:prstGeom prst="rect">
            <a:avLst/>
          </a:prstGeom>
        </p:spPr>
      </p:pic>
      <p:cxnSp>
        <p:nvCxnSpPr>
          <p:cNvPr id="17" name="Straight Connector 16">
            <a:extLst>
              <a:ext uri="{FF2B5EF4-FFF2-40B4-BE49-F238E27FC236}">
                <a16:creationId xmlns:a16="http://schemas.microsoft.com/office/drawing/2014/main" id="{CE5DA171-06EC-DE8A-9DED-047F933E6763}"/>
              </a:ext>
            </a:extLst>
          </p:cNvPr>
          <p:cNvCxnSpPr>
            <a:cxnSpLocks/>
          </p:cNvCxnSpPr>
          <p:nvPr/>
        </p:nvCxnSpPr>
        <p:spPr>
          <a:xfrm>
            <a:off x="943535" y="3429000"/>
            <a:ext cx="3984812" cy="0"/>
          </a:xfrm>
          <a:prstGeom prst="line">
            <a:avLst/>
          </a:prstGeom>
          <a:ln w="15875">
            <a:solidFill>
              <a:srgbClr val="F5A93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44624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ransition Slide">
    <p:bg>
      <p:bgPr>
        <a:solidFill>
          <a:schemeClr val="bg1"/>
        </a:solidFill>
        <a:effectLst/>
      </p:bgPr>
    </p:bg>
    <p:spTree>
      <p:nvGrpSpPr>
        <p:cNvPr id="1" name=""/>
        <p:cNvGrpSpPr/>
        <p:nvPr/>
      </p:nvGrpSpPr>
      <p:grpSpPr>
        <a:xfrm>
          <a:off x="0" y="0"/>
          <a:ext cx="0" cy="0"/>
          <a:chOff x="0" y="0"/>
          <a:chExt cx="0" cy="0"/>
        </a:xfrm>
      </p:grpSpPr>
      <p:pic>
        <p:nvPicPr>
          <p:cNvPr id="3" name="Picture 2" descr="A blue sky with white dots&#10;&#10;Description automatically generated">
            <a:extLst>
              <a:ext uri="{FF2B5EF4-FFF2-40B4-BE49-F238E27FC236}">
                <a16:creationId xmlns:a16="http://schemas.microsoft.com/office/drawing/2014/main" id="{1B5182D5-F07B-7E1B-8B82-5E12EF900BF5}"/>
              </a:ext>
            </a:extLst>
          </p:cNvPr>
          <p:cNvPicPr>
            <a:picLocks noChangeAspect="1"/>
          </p:cNvPicPr>
          <p:nvPr/>
        </p:nvPicPr>
        <p:blipFill rotWithShape="1">
          <a:blip r:embed="rId2"/>
          <a:srcRect/>
          <a:stretch/>
        </p:blipFill>
        <p:spPr>
          <a:xfrm>
            <a:off x="0" y="0"/>
            <a:ext cx="12192000" cy="6858000"/>
          </a:xfrm>
          <a:prstGeom prst="rect">
            <a:avLst/>
          </a:prstGeom>
        </p:spPr>
      </p:pic>
      <p:pic>
        <p:nvPicPr>
          <p:cNvPr id="5" name="Graphic 4">
            <a:extLst>
              <a:ext uri="{FF2B5EF4-FFF2-40B4-BE49-F238E27FC236}">
                <a16:creationId xmlns:a16="http://schemas.microsoft.com/office/drawing/2014/main" id="{70EB24AE-2074-48D0-4213-04674A6081A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728826" y="6124070"/>
            <a:ext cx="1099591" cy="435255"/>
          </a:xfrm>
          <a:prstGeom prst="rect">
            <a:avLst/>
          </a:prstGeom>
        </p:spPr>
      </p:pic>
      <p:sp>
        <p:nvSpPr>
          <p:cNvPr id="4" name="Title 1">
            <a:extLst>
              <a:ext uri="{FF2B5EF4-FFF2-40B4-BE49-F238E27FC236}">
                <a16:creationId xmlns:a16="http://schemas.microsoft.com/office/drawing/2014/main" id="{C0516495-9D23-316E-1D65-12316B408190}"/>
              </a:ext>
            </a:extLst>
          </p:cNvPr>
          <p:cNvSpPr>
            <a:spLocks noGrp="1"/>
          </p:cNvSpPr>
          <p:nvPr>
            <p:ph type="title" hasCustomPrompt="1"/>
          </p:nvPr>
        </p:nvSpPr>
        <p:spPr>
          <a:xfrm>
            <a:off x="0" y="1989137"/>
            <a:ext cx="12192000" cy="1325563"/>
          </a:xfrm>
        </p:spPr>
        <p:txBody>
          <a:bodyPr>
            <a:normAutofit/>
          </a:bodyPr>
          <a:lstStyle>
            <a:lvl1pPr algn="ctr">
              <a:defRPr sz="5500" baseline="0">
                <a:solidFill>
                  <a:schemeClr val="bg1"/>
                </a:solidFill>
              </a:defRPr>
            </a:lvl1pPr>
          </a:lstStyle>
          <a:p>
            <a:r>
              <a:rPr lang="en-US"/>
              <a:t>Transition Title</a:t>
            </a:r>
          </a:p>
        </p:txBody>
      </p:sp>
    </p:spTree>
    <p:extLst>
      <p:ext uri="{BB962C8B-B14F-4D97-AF65-F5344CB8AC3E}">
        <p14:creationId xmlns:p14="http://schemas.microsoft.com/office/powerpoint/2010/main" val="39747718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STAR_Blank">
    <p:bg>
      <p:bgPr>
        <a:solidFill>
          <a:schemeClr val="bg1"/>
        </a:solidFill>
        <a:effectLst/>
      </p:bgPr>
    </p:bg>
    <p:spTree>
      <p:nvGrpSpPr>
        <p:cNvPr id="1" name=""/>
        <p:cNvGrpSpPr/>
        <p:nvPr/>
      </p:nvGrpSpPr>
      <p:grpSpPr>
        <a:xfrm>
          <a:off x="0" y="0"/>
          <a:ext cx="0" cy="0"/>
          <a:chOff x="0" y="0"/>
          <a:chExt cx="0" cy="0"/>
        </a:xfrm>
      </p:grpSpPr>
      <p:pic>
        <p:nvPicPr>
          <p:cNvPr id="20" name="Graphic 19">
            <a:extLst>
              <a:ext uri="{FF2B5EF4-FFF2-40B4-BE49-F238E27FC236}">
                <a16:creationId xmlns:a16="http://schemas.microsoft.com/office/drawing/2014/main" id="{ED5AD808-CBE2-C9B3-E854-16A08A7CAC9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28826" y="6124070"/>
            <a:ext cx="1099591" cy="435255"/>
          </a:xfrm>
          <a:prstGeom prst="rect">
            <a:avLst/>
          </a:prstGeom>
        </p:spPr>
      </p:pic>
      <p:pic>
        <p:nvPicPr>
          <p:cNvPr id="2" name="Picture 1" descr="A blue sky with white dots&#10;&#10;Description automatically generated">
            <a:extLst>
              <a:ext uri="{FF2B5EF4-FFF2-40B4-BE49-F238E27FC236}">
                <a16:creationId xmlns:a16="http://schemas.microsoft.com/office/drawing/2014/main" id="{B03498EC-C78E-E11B-C715-0CBE26D3EE0A}"/>
              </a:ext>
            </a:extLst>
          </p:cNvPr>
          <p:cNvPicPr>
            <a:picLocks noChangeAspect="1"/>
          </p:cNvPicPr>
          <p:nvPr userDrawn="1"/>
        </p:nvPicPr>
        <p:blipFill rotWithShape="1">
          <a:blip r:embed="rId4"/>
          <a:srcRect b="96846"/>
          <a:stretch/>
        </p:blipFill>
        <p:spPr>
          <a:xfrm>
            <a:off x="0" y="0"/>
            <a:ext cx="12192000" cy="216309"/>
          </a:xfrm>
          <a:prstGeom prst="rect">
            <a:avLst/>
          </a:prstGeom>
        </p:spPr>
      </p:pic>
    </p:spTree>
    <p:extLst>
      <p:ext uri="{BB962C8B-B14F-4D97-AF65-F5344CB8AC3E}">
        <p14:creationId xmlns:p14="http://schemas.microsoft.com/office/powerpoint/2010/main" val="23592973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STAR_Tex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10282F7D-022D-7B40-B20B-B25B466B0F56}"/>
              </a:ext>
            </a:extLst>
          </p:cNvPr>
          <p:cNvSpPr>
            <a:spLocks noGrp="1"/>
          </p:cNvSpPr>
          <p:nvPr>
            <p:ph type="body" sz="quarter" idx="10" hasCustomPrompt="1"/>
          </p:nvPr>
        </p:nvSpPr>
        <p:spPr>
          <a:xfrm>
            <a:off x="797859" y="1792791"/>
            <a:ext cx="10515600" cy="290328"/>
          </a:xfrm>
        </p:spPr>
        <p:txBody>
          <a:bodyPr>
            <a:normAutofit/>
          </a:bodyPr>
          <a:lstStyle>
            <a:lvl1pPr marL="0" indent="0">
              <a:buNone/>
              <a:defRPr sz="1600" b="1" i="0" cap="none" baseline="0">
                <a:solidFill>
                  <a:srgbClr val="534088"/>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This is a Subhead</a:t>
            </a:r>
          </a:p>
        </p:txBody>
      </p:sp>
      <p:sp>
        <p:nvSpPr>
          <p:cNvPr id="10" name="Text Placeholder 9">
            <a:extLst>
              <a:ext uri="{FF2B5EF4-FFF2-40B4-BE49-F238E27FC236}">
                <a16:creationId xmlns:a16="http://schemas.microsoft.com/office/drawing/2014/main" id="{6A8DE419-FD71-E445-8379-61885019B01A}"/>
              </a:ext>
            </a:extLst>
          </p:cNvPr>
          <p:cNvSpPr>
            <a:spLocks noGrp="1"/>
          </p:cNvSpPr>
          <p:nvPr>
            <p:ph type="body" sz="quarter" idx="11"/>
          </p:nvPr>
        </p:nvSpPr>
        <p:spPr>
          <a:xfrm>
            <a:off x="797859" y="2246815"/>
            <a:ext cx="10515600" cy="3543300"/>
          </a:xfrm>
        </p:spPr>
        <p:txBody>
          <a:bodyPr>
            <a:normAutofit/>
          </a:bodyPr>
          <a:lstStyle>
            <a:lvl1pPr marL="0" indent="0">
              <a:lnSpc>
                <a:spcPct val="150000"/>
              </a:lnSpc>
              <a:buNone/>
              <a:defRPr sz="1200" baseline="0">
                <a:latin typeface="Univers" panose="020B0503020202020204" pitchFamily="34" charset="0"/>
              </a:defRPr>
            </a:lvl1pPr>
            <a:lvl2pPr marL="457189" indent="0">
              <a:buNone/>
              <a:defRPr baseline="0">
                <a:latin typeface="+mn-lt"/>
              </a:defRPr>
            </a:lvl2pPr>
            <a:lvl3pPr marL="914377" indent="0">
              <a:buNone/>
              <a:defRPr baseline="0">
                <a:latin typeface="+mn-lt"/>
              </a:defRPr>
            </a:lvl3pPr>
            <a:lvl4pPr marL="1371566" indent="0">
              <a:buNone/>
              <a:defRPr baseline="0">
                <a:latin typeface="+mn-lt"/>
              </a:defRPr>
            </a:lvl4pPr>
            <a:lvl5pPr marL="1828754" indent="0">
              <a:buNone/>
              <a:defRPr baseline="0">
                <a:latin typeface="+mn-lt"/>
              </a:defRPr>
            </a:lvl5pPr>
          </a:lstStyle>
          <a:p>
            <a:pPr lvl="0"/>
            <a:r>
              <a:rPr lang="en-US"/>
              <a:t>Click to edit Master text styles</a:t>
            </a:r>
          </a:p>
        </p:txBody>
      </p:sp>
      <p:sp>
        <p:nvSpPr>
          <p:cNvPr id="17" name="Title 1">
            <a:extLst>
              <a:ext uri="{FF2B5EF4-FFF2-40B4-BE49-F238E27FC236}">
                <a16:creationId xmlns:a16="http://schemas.microsoft.com/office/drawing/2014/main" id="{7FDD2D80-245D-2D6A-057F-DD46AECC677A}"/>
              </a:ext>
            </a:extLst>
          </p:cNvPr>
          <p:cNvSpPr>
            <a:spLocks noGrp="1"/>
          </p:cNvSpPr>
          <p:nvPr>
            <p:ph type="title"/>
          </p:nvPr>
        </p:nvSpPr>
        <p:spPr>
          <a:xfrm>
            <a:off x="797859" y="981579"/>
            <a:ext cx="10515600" cy="563563"/>
          </a:xfrm>
        </p:spPr>
        <p:txBody>
          <a:bodyPr>
            <a:normAutofit/>
          </a:bodyPr>
          <a:lstStyle>
            <a:lvl1pPr>
              <a:defRPr sz="3200" baseline="0">
                <a:solidFill>
                  <a:schemeClr val="tx1"/>
                </a:solidFill>
              </a:defRPr>
            </a:lvl1pPr>
          </a:lstStyle>
          <a:p>
            <a:r>
              <a:rPr lang="en-US"/>
              <a:t>Click to edit Master title style</a:t>
            </a:r>
          </a:p>
        </p:txBody>
      </p:sp>
      <p:sp>
        <p:nvSpPr>
          <p:cNvPr id="18" name="Text Placeholder 11">
            <a:extLst>
              <a:ext uri="{FF2B5EF4-FFF2-40B4-BE49-F238E27FC236}">
                <a16:creationId xmlns:a16="http://schemas.microsoft.com/office/drawing/2014/main" id="{C1AFDD73-2463-D268-081E-C7F20818F2DF}"/>
              </a:ext>
            </a:extLst>
          </p:cNvPr>
          <p:cNvSpPr>
            <a:spLocks noGrp="1"/>
          </p:cNvSpPr>
          <p:nvPr>
            <p:ph type="body" sz="quarter" idx="12" hasCustomPrompt="1"/>
          </p:nvPr>
        </p:nvSpPr>
        <p:spPr>
          <a:xfrm>
            <a:off x="797859" y="670244"/>
            <a:ext cx="5524500" cy="295275"/>
          </a:xfrm>
        </p:spPr>
        <p:txBody>
          <a:bodyPr>
            <a:normAutofit/>
          </a:bodyPr>
          <a:lstStyle>
            <a:lvl1pPr marL="0" indent="0">
              <a:buNone/>
              <a:defRPr sz="1100" b="1">
                <a:solidFill>
                  <a:srgbClr val="4372B7"/>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THIS IS A SECTION MARKER</a:t>
            </a:r>
          </a:p>
        </p:txBody>
      </p:sp>
      <p:pic>
        <p:nvPicPr>
          <p:cNvPr id="3" name="Graphic 2">
            <a:extLst>
              <a:ext uri="{FF2B5EF4-FFF2-40B4-BE49-F238E27FC236}">
                <a16:creationId xmlns:a16="http://schemas.microsoft.com/office/drawing/2014/main" id="{F7756479-B887-9DF6-A97E-331500DA48D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28826" y="6124070"/>
            <a:ext cx="1099591" cy="435255"/>
          </a:xfrm>
          <a:prstGeom prst="rect">
            <a:avLst/>
          </a:prstGeom>
        </p:spPr>
      </p:pic>
      <p:pic>
        <p:nvPicPr>
          <p:cNvPr id="4" name="Picture 3" descr="A blue sky with white dots&#10;&#10;Description automatically generated">
            <a:extLst>
              <a:ext uri="{FF2B5EF4-FFF2-40B4-BE49-F238E27FC236}">
                <a16:creationId xmlns:a16="http://schemas.microsoft.com/office/drawing/2014/main" id="{94A16DE1-6988-9672-AA13-E51619297740}"/>
              </a:ext>
            </a:extLst>
          </p:cNvPr>
          <p:cNvPicPr>
            <a:picLocks noChangeAspect="1"/>
          </p:cNvPicPr>
          <p:nvPr userDrawn="1"/>
        </p:nvPicPr>
        <p:blipFill rotWithShape="1">
          <a:blip r:embed="rId4"/>
          <a:srcRect b="96846"/>
          <a:stretch/>
        </p:blipFill>
        <p:spPr>
          <a:xfrm>
            <a:off x="0" y="0"/>
            <a:ext cx="12192000" cy="216309"/>
          </a:xfrm>
          <a:prstGeom prst="rect">
            <a:avLst/>
          </a:prstGeom>
        </p:spPr>
      </p:pic>
    </p:spTree>
    <p:extLst>
      <p:ext uri="{BB962C8B-B14F-4D97-AF65-F5344CB8AC3E}">
        <p14:creationId xmlns:p14="http://schemas.microsoft.com/office/powerpoint/2010/main" val="30028057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STAR_Text_2col">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41F73C-99F7-6942-827F-DB85BB78D3D7}"/>
              </a:ext>
            </a:extLst>
          </p:cNvPr>
          <p:cNvSpPr>
            <a:spLocks noGrp="1"/>
          </p:cNvSpPr>
          <p:nvPr>
            <p:ph type="title"/>
          </p:nvPr>
        </p:nvSpPr>
        <p:spPr>
          <a:xfrm>
            <a:off x="797859" y="981579"/>
            <a:ext cx="10515600" cy="563563"/>
          </a:xfrm>
        </p:spPr>
        <p:txBody>
          <a:bodyPr>
            <a:normAutofit/>
          </a:bodyPr>
          <a:lstStyle>
            <a:lvl1pPr>
              <a:defRPr sz="3200" baseline="0">
                <a:solidFill>
                  <a:schemeClr val="tx1"/>
                </a:solidFill>
              </a:defRPr>
            </a:lvl1pPr>
          </a:lstStyle>
          <a:p>
            <a:r>
              <a:rPr lang="en-US"/>
              <a:t>Click to edit Master title style</a:t>
            </a:r>
          </a:p>
        </p:txBody>
      </p:sp>
      <p:sp>
        <p:nvSpPr>
          <p:cNvPr id="8" name="Text Placeholder 7">
            <a:extLst>
              <a:ext uri="{FF2B5EF4-FFF2-40B4-BE49-F238E27FC236}">
                <a16:creationId xmlns:a16="http://schemas.microsoft.com/office/drawing/2014/main" id="{10282F7D-022D-7B40-B20B-B25B466B0F56}"/>
              </a:ext>
            </a:extLst>
          </p:cNvPr>
          <p:cNvSpPr>
            <a:spLocks noGrp="1"/>
          </p:cNvSpPr>
          <p:nvPr>
            <p:ph type="body" sz="quarter" idx="10" hasCustomPrompt="1"/>
          </p:nvPr>
        </p:nvSpPr>
        <p:spPr>
          <a:xfrm>
            <a:off x="797861" y="1825987"/>
            <a:ext cx="4905919" cy="290328"/>
          </a:xfrm>
        </p:spPr>
        <p:txBody>
          <a:bodyPr>
            <a:normAutofit/>
          </a:bodyPr>
          <a:lstStyle>
            <a:lvl1pPr marL="0" indent="0">
              <a:buNone/>
              <a:defRPr sz="1600" b="1" i="0" cap="none" baseline="0">
                <a:solidFill>
                  <a:srgbClr val="534088"/>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This is a Subhead</a:t>
            </a:r>
          </a:p>
        </p:txBody>
      </p:sp>
      <p:sp>
        <p:nvSpPr>
          <p:cNvPr id="12" name="Text Placeholder 11">
            <a:extLst>
              <a:ext uri="{FF2B5EF4-FFF2-40B4-BE49-F238E27FC236}">
                <a16:creationId xmlns:a16="http://schemas.microsoft.com/office/drawing/2014/main" id="{F1887F3D-BB2B-AA4E-865F-19029F8ED244}"/>
              </a:ext>
            </a:extLst>
          </p:cNvPr>
          <p:cNvSpPr>
            <a:spLocks noGrp="1"/>
          </p:cNvSpPr>
          <p:nvPr>
            <p:ph type="body" sz="quarter" idx="12" hasCustomPrompt="1"/>
          </p:nvPr>
        </p:nvSpPr>
        <p:spPr>
          <a:xfrm>
            <a:off x="797859" y="670244"/>
            <a:ext cx="5524500" cy="295275"/>
          </a:xfrm>
        </p:spPr>
        <p:txBody>
          <a:bodyPr>
            <a:normAutofit/>
          </a:bodyPr>
          <a:lstStyle>
            <a:lvl1pPr marL="0" indent="0">
              <a:buNone/>
              <a:defRPr sz="1100" b="1">
                <a:solidFill>
                  <a:srgbClr val="4372B7"/>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THIS IS A SECTION MARKER</a:t>
            </a:r>
          </a:p>
        </p:txBody>
      </p:sp>
      <p:sp>
        <p:nvSpPr>
          <p:cNvPr id="4" name="Text Placeholder 9">
            <a:extLst>
              <a:ext uri="{FF2B5EF4-FFF2-40B4-BE49-F238E27FC236}">
                <a16:creationId xmlns:a16="http://schemas.microsoft.com/office/drawing/2014/main" id="{E19D45DF-DCF6-F025-81FE-6C9B10AC520D}"/>
              </a:ext>
            </a:extLst>
          </p:cNvPr>
          <p:cNvSpPr>
            <a:spLocks noGrp="1"/>
          </p:cNvSpPr>
          <p:nvPr>
            <p:ph type="body" sz="quarter" idx="11"/>
          </p:nvPr>
        </p:nvSpPr>
        <p:spPr>
          <a:xfrm>
            <a:off x="797861" y="2265503"/>
            <a:ext cx="4905919" cy="3509320"/>
          </a:xfrm>
        </p:spPr>
        <p:txBody>
          <a:bodyPr>
            <a:normAutofit/>
          </a:bodyPr>
          <a:lstStyle>
            <a:lvl1pPr marL="0" indent="0">
              <a:lnSpc>
                <a:spcPct val="150000"/>
              </a:lnSpc>
              <a:buNone/>
              <a:defRPr sz="1200" baseline="0">
                <a:latin typeface="Univers" panose="020B0503020202020204" pitchFamily="34" charset="0"/>
              </a:defRPr>
            </a:lvl1pPr>
            <a:lvl2pPr marL="457189" indent="0">
              <a:buNone/>
              <a:defRPr baseline="0">
                <a:latin typeface="+mn-lt"/>
              </a:defRPr>
            </a:lvl2pPr>
            <a:lvl3pPr marL="914377" indent="0">
              <a:buNone/>
              <a:defRPr baseline="0">
                <a:latin typeface="+mn-lt"/>
              </a:defRPr>
            </a:lvl3pPr>
            <a:lvl4pPr marL="1371566" indent="0">
              <a:buNone/>
              <a:defRPr baseline="0">
                <a:latin typeface="+mn-lt"/>
              </a:defRPr>
            </a:lvl4pPr>
            <a:lvl5pPr marL="1828754" indent="0">
              <a:buNone/>
              <a:defRPr baseline="0">
                <a:latin typeface="+mn-lt"/>
              </a:defRPr>
            </a:lvl5pPr>
          </a:lstStyle>
          <a:p>
            <a:pPr lvl="0"/>
            <a:r>
              <a:rPr lang="en-US"/>
              <a:t>Click to edit Master text styles</a:t>
            </a:r>
          </a:p>
        </p:txBody>
      </p:sp>
      <p:sp>
        <p:nvSpPr>
          <p:cNvPr id="6" name="Text Placeholder 7">
            <a:extLst>
              <a:ext uri="{FF2B5EF4-FFF2-40B4-BE49-F238E27FC236}">
                <a16:creationId xmlns:a16="http://schemas.microsoft.com/office/drawing/2014/main" id="{8DFC72D3-F900-FA42-E6AE-BF155AA85CA4}"/>
              </a:ext>
            </a:extLst>
          </p:cNvPr>
          <p:cNvSpPr>
            <a:spLocks noGrp="1"/>
          </p:cNvSpPr>
          <p:nvPr>
            <p:ph type="body" sz="quarter" idx="14" hasCustomPrompt="1"/>
          </p:nvPr>
        </p:nvSpPr>
        <p:spPr>
          <a:xfrm>
            <a:off x="6406944" y="1825987"/>
            <a:ext cx="4906513" cy="290328"/>
          </a:xfrm>
        </p:spPr>
        <p:txBody>
          <a:bodyPr>
            <a:normAutofit/>
          </a:bodyPr>
          <a:lstStyle>
            <a:lvl1pPr marL="0" indent="0">
              <a:buNone/>
              <a:defRPr sz="1600" b="1" i="0" cap="none" baseline="0">
                <a:solidFill>
                  <a:srgbClr val="534088"/>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This is a Subhead</a:t>
            </a:r>
          </a:p>
        </p:txBody>
      </p:sp>
      <p:sp>
        <p:nvSpPr>
          <p:cNvPr id="11" name="Text Placeholder 9">
            <a:extLst>
              <a:ext uri="{FF2B5EF4-FFF2-40B4-BE49-F238E27FC236}">
                <a16:creationId xmlns:a16="http://schemas.microsoft.com/office/drawing/2014/main" id="{5B8FB393-34BD-45B4-0025-407AB3DCBB48}"/>
              </a:ext>
            </a:extLst>
          </p:cNvPr>
          <p:cNvSpPr>
            <a:spLocks noGrp="1"/>
          </p:cNvSpPr>
          <p:nvPr>
            <p:ph type="body" sz="quarter" idx="15"/>
          </p:nvPr>
        </p:nvSpPr>
        <p:spPr>
          <a:xfrm>
            <a:off x="6406943" y="2265503"/>
            <a:ext cx="4905919" cy="3509320"/>
          </a:xfrm>
        </p:spPr>
        <p:txBody>
          <a:bodyPr>
            <a:normAutofit/>
          </a:bodyPr>
          <a:lstStyle>
            <a:lvl1pPr marL="0" indent="0">
              <a:lnSpc>
                <a:spcPct val="150000"/>
              </a:lnSpc>
              <a:buNone/>
              <a:defRPr sz="1200" baseline="0">
                <a:latin typeface="Univers" panose="020B0503020202020204" pitchFamily="34" charset="0"/>
              </a:defRPr>
            </a:lvl1pPr>
            <a:lvl2pPr marL="457189" indent="0">
              <a:buNone/>
              <a:defRPr baseline="0">
                <a:latin typeface="+mn-lt"/>
              </a:defRPr>
            </a:lvl2pPr>
            <a:lvl3pPr marL="914377" indent="0">
              <a:buNone/>
              <a:defRPr baseline="0">
                <a:latin typeface="+mn-lt"/>
              </a:defRPr>
            </a:lvl3pPr>
            <a:lvl4pPr marL="1371566" indent="0">
              <a:buNone/>
              <a:defRPr baseline="0">
                <a:latin typeface="+mn-lt"/>
              </a:defRPr>
            </a:lvl4pPr>
            <a:lvl5pPr marL="1828754" indent="0">
              <a:buNone/>
              <a:defRPr baseline="0">
                <a:latin typeface="+mn-lt"/>
              </a:defRPr>
            </a:lvl5pPr>
          </a:lstStyle>
          <a:p>
            <a:pPr lvl="0"/>
            <a:r>
              <a:rPr lang="en-US"/>
              <a:t>Click to edit Master text styles</a:t>
            </a:r>
          </a:p>
        </p:txBody>
      </p:sp>
      <p:cxnSp>
        <p:nvCxnSpPr>
          <p:cNvPr id="17" name="Straight Connector 16">
            <a:extLst>
              <a:ext uri="{FF2B5EF4-FFF2-40B4-BE49-F238E27FC236}">
                <a16:creationId xmlns:a16="http://schemas.microsoft.com/office/drawing/2014/main" id="{67891B03-7B25-8ADE-505B-9D0D27F003B2}"/>
              </a:ext>
            </a:extLst>
          </p:cNvPr>
          <p:cNvCxnSpPr>
            <a:cxnSpLocks/>
          </p:cNvCxnSpPr>
          <p:nvPr/>
        </p:nvCxnSpPr>
        <p:spPr>
          <a:xfrm>
            <a:off x="6055360" y="1825988"/>
            <a:ext cx="0" cy="3948835"/>
          </a:xfrm>
          <a:prstGeom prst="line">
            <a:avLst/>
          </a:prstGeom>
          <a:ln w="19050">
            <a:solidFill>
              <a:srgbClr val="A0AFDA"/>
            </a:solidFill>
          </a:ln>
        </p:spPr>
        <p:style>
          <a:lnRef idx="1">
            <a:schemeClr val="accent1"/>
          </a:lnRef>
          <a:fillRef idx="0">
            <a:schemeClr val="accent1"/>
          </a:fillRef>
          <a:effectRef idx="0">
            <a:schemeClr val="accent1"/>
          </a:effectRef>
          <a:fontRef idx="minor">
            <a:schemeClr val="tx1"/>
          </a:fontRef>
        </p:style>
      </p:cxnSp>
      <p:pic>
        <p:nvPicPr>
          <p:cNvPr id="21" name="Graphic 20">
            <a:extLst>
              <a:ext uri="{FF2B5EF4-FFF2-40B4-BE49-F238E27FC236}">
                <a16:creationId xmlns:a16="http://schemas.microsoft.com/office/drawing/2014/main" id="{8A568DB2-AE0D-3D5D-4AAC-70E88163815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28826" y="6124070"/>
            <a:ext cx="1099591" cy="435255"/>
          </a:xfrm>
          <a:prstGeom prst="rect">
            <a:avLst/>
          </a:prstGeom>
        </p:spPr>
      </p:pic>
      <p:pic>
        <p:nvPicPr>
          <p:cNvPr id="5" name="Picture 4" descr="A blue sky with white dots&#10;&#10;Description automatically generated">
            <a:extLst>
              <a:ext uri="{FF2B5EF4-FFF2-40B4-BE49-F238E27FC236}">
                <a16:creationId xmlns:a16="http://schemas.microsoft.com/office/drawing/2014/main" id="{D479B9EF-A9EB-04AB-44CB-D80F0E7CB5D5}"/>
              </a:ext>
            </a:extLst>
          </p:cNvPr>
          <p:cNvPicPr>
            <a:picLocks noChangeAspect="1"/>
          </p:cNvPicPr>
          <p:nvPr userDrawn="1"/>
        </p:nvPicPr>
        <p:blipFill rotWithShape="1">
          <a:blip r:embed="rId4"/>
          <a:srcRect b="96846"/>
          <a:stretch/>
        </p:blipFill>
        <p:spPr>
          <a:xfrm>
            <a:off x="0" y="0"/>
            <a:ext cx="12192000" cy="216309"/>
          </a:xfrm>
          <a:prstGeom prst="rect">
            <a:avLst/>
          </a:prstGeom>
        </p:spPr>
      </p:pic>
    </p:spTree>
    <p:extLst>
      <p:ext uri="{BB962C8B-B14F-4D97-AF65-F5344CB8AC3E}">
        <p14:creationId xmlns:p14="http://schemas.microsoft.com/office/powerpoint/2010/main" val="10745149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STAR_Text_3col">
    <p:bg>
      <p:bgPr>
        <a:solidFill>
          <a:schemeClr val="bg1"/>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10282F7D-022D-7B40-B20B-B25B466B0F56}"/>
              </a:ext>
            </a:extLst>
          </p:cNvPr>
          <p:cNvSpPr>
            <a:spLocks noGrp="1"/>
          </p:cNvSpPr>
          <p:nvPr>
            <p:ph type="body" sz="quarter" idx="10" hasCustomPrompt="1"/>
          </p:nvPr>
        </p:nvSpPr>
        <p:spPr>
          <a:xfrm>
            <a:off x="797859" y="1815827"/>
            <a:ext cx="3052779" cy="290328"/>
          </a:xfrm>
        </p:spPr>
        <p:txBody>
          <a:bodyPr>
            <a:normAutofit/>
          </a:bodyPr>
          <a:lstStyle>
            <a:lvl1pPr marL="0" indent="0">
              <a:buNone/>
              <a:defRPr sz="1600" b="1" i="0" cap="none" baseline="0">
                <a:solidFill>
                  <a:srgbClr val="534088"/>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This is a Subhead</a:t>
            </a:r>
          </a:p>
        </p:txBody>
      </p:sp>
      <p:sp>
        <p:nvSpPr>
          <p:cNvPr id="4" name="Text Placeholder 9">
            <a:extLst>
              <a:ext uri="{FF2B5EF4-FFF2-40B4-BE49-F238E27FC236}">
                <a16:creationId xmlns:a16="http://schemas.microsoft.com/office/drawing/2014/main" id="{E19D45DF-DCF6-F025-81FE-6C9B10AC520D}"/>
              </a:ext>
            </a:extLst>
          </p:cNvPr>
          <p:cNvSpPr>
            <a:spLocks noGrp="1"/>
          </p:cNvSpPr>
          <p:nvPr>
            <p:ph type="body" sz="quarter" idx="11"/>
          </p:nvPr>
        </p:nvSpPr>
        <p:spPr>
          <a:xfrm>
            <a:off x="797859" y="2252204"/>
            <a:ext cx="3052780" cy="3360059"/>
          </a:xfrm>
        </p:spPr>
        <p:txBody>
          <a:bodyPr>
            <a:normAutofit/>
          </a:bodyPr>
          <a:lstStyle>
            <a:lvl1pPr marL="0" indent="0">
              <a:lnSpc>
                <a:spcPct val="150000"/>
              </a:lnSpc>
              <a:buNone/>
              <a:defRPr sz="1200" baseline="0">
                <a:latin typeface="Univers" panose="020B0503020202020204" pitchFamily="34" charset="0"/>
              </a:defRPr>
            </a:lvl1pPr>
            <a:lvl2pPr marL="457189" indent="0">
              <a:buNone/>
              <a:defRPr baseline="0">
                <a:latin typeface="+mn-lt"/>
              </a:defRPr>
            </a:lvl2pPr>
            <a:lvl3pPr marL="914377" indent="0">
              <a:buNone/>
              <a:defRPr baseline="0">
                <a:latin typeface="+mn-lt"/>
              </a:defRPr>
            </a:lvl3pPr>
            <a:lvl4pPr marL="1371566" indent="0">
              <a:buNone/>
              <a:defRPr baseline="0">
                <a:latin typeface="+mn-lt"/>
              </a:defRPr>
            </a:lvl4pPr>
            <a:lvl5pPr marL="1828754" indent="0">
              <a:buNone/>
              <a:defRPr baseline="0">
                <a:latin typeface="+mn-lt"/>
              </a:defRPr>
            </a:lvl5pPr>
          </a:lstStyle>
          <a:p>
            <a:pPr lvl="0"/>
            <a:r>
              <a:rPr lang="en-US"/>
              <a:t>Click to edit Master text styles</a:t>
            </a:r>
          </a:p>
        </p:txBody>
      </p:sp>
      <p:cxnSp>
        <p:nvCxnSpPr>
          <p:cNvPr id="17" name="Straight Connector 16">
            <a:extLst>
              <a:ext uri="{FF2B5EF4-FFF2-40B4-BE49-F238E27FC236}">
                <a16:creationId xmlns:a16="http://schemas.microsoft.com/office/drawing/2014/main" id="{67891B03-7B25-8ADE-505B-9D0D27F003B2}"/>
              </a:ext>
            </a:extLst>
          </p:cNvPr>
          <p:cNvCxnSpPr>
            <a:cxnSpLocks/>
          </p:cNvCxnSpPr>
          <p:nvPr/>
        </p:nvCxnSpPr>
        <p:spPr>
          <a:xfrm>
            <a:off x="4236720" y="1815828"/>
            <a:ext cx="0" cy="3796435"/>
          </a:xfrm>
          <a:prstGeom prst="line">
            <a:avLst/>
          </a:prstGeom>
          <a:ln w="19050">
            <a:solidFill>
              <a:srgbClr val="A0AFDA"/>
            </a:solidFill>
          </a:ln>
        </p:spPr>
        <p:style>
          <a:lnRef idx="1">
            <a:schemeClr val="accent1"/>
          </a:lnRef>
          <a:fillRef idx="0">
            <a:schemeClr val="accent1"/>
          </a:fillRef>
          <a:effectRef idx="0">
            <a:schemeClr val="accent1"/>
          </a:effectRef>
          <a:fontRef idx="minor">
            <a:schemeClr val="tx1"/>
          </a:fontRef>
        </p:style>
      </p:cxnSp>
      <p:sp>
        <p:nvSpPr>
          <p:cNvPr id="20" name="Text Placeholder 7">
            <a:extLst>
              <a:ext uri="{FF2B5EF4-FFF2-40B4-BE49-F238E27FC236}">
                <a16:creationId xmlns:a16="http://schemas.microsoft.com/office/drawing/2014/main" id="{87E11B41-0FD9-1B3C-3A45-7B7022F613EC}"/>
              </a:ext>
            </a:extLst>
          </p:cNvPr>
          <p:cNvSpPr>
            <a:spLocks noGrp="1"/>
          </p:cNvSpPr>
          <p:nvPr>
            <p:ph type="body" sz="quarter" idx="13" hasCustomPrompt="1"/>
          </p:nvPr>
        </p:nvSpPr>
        <p:spPr>
          <a:xfrm>
            <a:off x="4628179" y="1815827"/>
            <a:ext cx="3052779" cy="290328"/>
          </a:xfrm>
        </p:spPr>
        <p:txBody>
          <a:bodyPr>
            <a:normAutofit/>
          </a:bodyPr>
          <a:lstStyle>
            <a:lvl1pPr marL="0" indent="0">
              <a:buNone/>
              <a:defRPr sz="1600" b="1" i="0" cap="none" baseline="0">
                <a:solidFill>
                  <a:srgbClr val="534088"/>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This is a Subhead</a:t>
            </a:r>
          </a:p>
        </p:txBody>
      </p:sp>
      <p:sp>
        <p:nvSpPr>
          <p:cNvPr id="21" name="Text Placeholder 9">
            <a:extLst>
              <a:ext uri="{FF2B5EF4-FFF2-40B4-BE49-F238E27FC236}">
                <a16:creationId xmlns:a16="http://schemas.microsoft.com/office/drawing/2014/main" id="{20A70F08-7174-BF38-4C31-497F0F65404A}"/>
              </a:ext>
            </a:extLst>
          </p:cNvPr>
          <p:cNvSpPr>
            <a:spLocks noGrp="1"/>
          </p:cNvSpPr>
          <p:nvPr>
            <p:ph type="body" sz="quarter" idx="14"/>
          </p:nvPr>
        </p:nvSpPr>
        <p:spPr>
          <a:xfrm>
            <a:off x="4628179" y="2252204"/>
            <a:ext cx="3052780" cy="3360059"/>
          </a:xfrm>
        </p:spPr>
        <p:txBody>
          <a:bodyPr>
            <a:normAutofit/>
          </a:bodyPr>
          <a:lstStyle>
            <a:lvl1pPr marL="0" indent="0">
              <a:lnSpc>
                <a:spcPct val="150000"/>
              </a:lnSpc>
              <a:buNone/>
              <a:defRPr sz="1200" baseline="0">
                <a:latin typeface="Univers" panose="020B0503020202020204" pitchFamily="34" charset="0"/>
              </a:defRPr>
            </a:lvl1pPr>
            <a:lvl2pPr marL="457189" indent="0">
              <a:buNone/>
              <a:defRPr baseline="0">
                <a:latin typeface="+mn-lt"/>
              </a:defRPr>
            </a:lvl2pPr>
            <a:lvl3pPr marL="914377" indent="0">
              <a:buNone/>
              <a:defRPr baseline="0">
                <a:latin typeface="+mn-lt"/>
              </a:defRPr>
            </a:lvl3pPr>
            <a:lvl4pPr marL="1371566" indent="0">
              <a:buNone/>
              <a:defRPr baseline="0">
                <a:latin typeface="+mn-lt"/>
              </a:defRPr>
            </a:lvl4pPr>
            <a:lvl5pPr marL="1828754" indent="0">
              <a:buNone/>
              <a:defRPr baseline="0">
                <a:latin typeface="+mn-lt"/>
              </a:defRPr>
            </a:lvl5pPr>
          </a:lstStyle>
          <a:p>
            <a:pPr lvl="0"/>
            <a:r>
              <a:rPr lang="en-US"/>
              <a:t>Click to edit Master text styles</a:t>
            </a:r>
          </a:p>
        </p:txBody>
      </p:sp>
      <p:cxnSp>
        <p:nvCxnSpPr>
          <p:cNvPr id="22" name="Straight Connector 21">
            <a:extLst>
              <a:ext uri="{FF2B5EF4-FFF2-40B4-BE49-F238E27FC236}">
                <a16:creationId xmlns:a16="http://schemas.microsoft.com/office/drawing/2014/main" id="{FC859186-08AB-D9D4-24F9-F12A264AD171}"/>
              </a:ext>
            </a:extLst>
          </p:cNvPr>
          <p:cNvCxnSpPr>
            <a:cxnSpLocks/>
          </p:cNvCxnSpPr>
          <p:nvPr/>
        </p:nvCxnSpPr>
        <p:spPr>
          <a:xfrm>
            <a:off x="8067040" y="1815828"/>
            <a:ext cx="0" cy="3796435"/>
          </a:xfrm>
          <a:prstGeom prst="line">
            <a:avLst/>
          </a:prstGeom>
          <a:ln w="19050">
            <a:solidFill>
              <a:srgbClr val="A0AFDA"/>
            </a:solidFill>
          </a:ln>
        </p:spPr>
        <p:style>
          <a:lnRef idx="1">
            <a:schemeClr val="accent1"/>
          </a:lnRef>
          <a:fillRef idx="0">
            <a:schemeClr val="accent1"/>
          </a:fillRef>
          <a:effectRef idx="0">
            <a:schemeClr val="accent1"/>
          </a:effectRef>
          <a:fontRef idx="minor">
            <a:schemeClr val="tx1"/>
          </a:fontRef>
        </p:style>
      </p:cxnSp>
      <p:sp>
        <p:nvSpPr>
          <p:cNvPr id="23" name="Text Placeholder 7">
            <a:extLst>
              <a:ext uri="{FF2B5EF4-FFF2-40B4-BE49-F238E27FC236}">
                <a16:creationId xmlns:a16="http://schemas.microsoft.com/office/drawing/2014/main" id="{F4C8B1AC-9F15-21F7-D9FF-B8453770CD73}"/>
              </a:ext>
            </a:extLst>
          </p:cNvPr>
          <p:cNvSpPr>
            <a:spLocks noGrp="1"/>
          </p:cNvSpPr>
          <p:nvPr>
            <p:ph type="body" sz="quarter" idx="15" hasCustomPrompt="1"/>
          </p:nvPr>
        </p:nvSpPr>
        <p:spPr>
          <a:xfrm>
            <a:off x="8458499" y="1815827"/>
            <a:ext cx="3052779" cy="290328"/>
          </a:xfrm>
        </p:spPr>
        <p:txBody>
          <a:bodyPr>
            <a:normAutofit/>
          </a:bodyPr>
          <a:lstStyle>
            <a:lvl1pPr marL="0" indent="0">
              <a:buNone/>
              <a:defRPr sz="1600" b="1" i="0" cap="none" baseline="0">
                <a:solidFill>
                  <a:srgbClr val="534088"/>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This is a Subhead</a:t>
            </a:r>
          </a:p>
        </p:txBody>
      </p:sp>
      <p:sp>
        <p:nvSpPr>
          <p:cNvPr id="24" name="Text Placeholder 9">
            <a:extLst>
              <a:ext uri="{FF2B5EF4-FFF2-40B4-BE49-F238E27FC236}">
                <a16:creationId xmlns:a16="http://schemas.microsoft.com/office/drawing/2014/main" id="{C25B945E-1D6C-505A-A5C6-996EC5AFA4CD}"/>
              </a:ext>
            </a:extLst>
          </p:cNvPr>
          <p:cNvSpPr>
            <a:spLocks noGrp="1"/>
          </p:cNvSpPr>
          <p:nvPr>
            <p:ph type="body" sz="quarter" idx="16"/>
          </p:nvPr>
        </p:nvSpPr>
        <p:spPr>
          <a:xfrm>
            <a:off x="8458499" y="2252204"/>
            <a:ext cx="3052780" cy="3360059"/>
          </a:xfrm>
        </p:spPr>
        <p:txBody>
          <a:bodyPr>
            <a:normAutofit/>
          </a:bodyPr>
          <a:lstStyle>
            <a:lvl1pPr marL="0" indent="0">
              <a:lnSpc>
                <a:spcPct val="150000"/>
              </a:lnSpc>
              <a:buNone/>
              <a:defRPr sz="1200" baseline="0">
                <a:latin typeface="Univers" panose="020B0503020202020204" pitchFamily="34" charset="0"/>
              </a:defRPr>
            </a:lvl1pPr>
            <a:lvl2pPr marL="457189" indent="0">
              <a:buNone/>
              <a:defRPr baseline="0">
                <a:latin typeface="+mn-lt"/>
              </a:defRPr>
            </a:lvl2pPr>
            <a:lvl3pPr marL="914377" indent="0">
              <a:buNone/>
              <a:defRPr baseline="0">
                <a:latin typeface="+mn-lt"/>
              </a:defRPr>
            </a:lvl3pPr>
            <a:lvl4pPr marL="1371566" indent="0">
              <a:buNone/>
              <a:defRPr baseline="0">
                <a:latin typeface="+mn-lt"/>
              </a:defRPr>
            </a:lvl4pPr>
            <a:lvl5pPr marL="1828754" indent="0">
              <a:buNone/>
              <a:defRPr baseline="0">
                <a:latin typeface="+mn-lt"/>
              </a:defRPr>
            </a:lvl5pPr>
          </a:lstStyle>
          <a:p>
            <a:pPr lvl="0"/>
            <a:r>
              <a:rPr lang="en-US"/>
              <a:t>Click to edit Master text styles</a:t>
            </a:r>
          </a:p>
        </p:txBody>
      </p:sp>
      <p:sp>
        <p:nvSpPr>
          <p:cNvPr id="25" name="Title 1">
            <a:extLst>
              <a:ext uri="{FF2B5EF4-FFF2-40B4-BE49-F238E27FC236}">
                <a16:creationId xmlns:a16="http://schemas.microsoft.com/office/drawing/2014/main" id="{0EA7E0D8-AF8E-FCD3-CEBD-CE9033498D64}"/>
              </a:ext>
            </a:extLst>
          </p:cNvPr>
          <p:cNvSpPr>
            <a:spLocks noGrp="1"/>
          </p:cNvSpPr>
          <p:nvPr>
            <p:ph type="title"/>
          </p:nvPr>
        </p:nvSpPr>
        <p:spPr>
          <a:xfrm>
            <a:off x="797859" y="981579"/>
            <a:ext cx="10713405" cy="563563"/>
          </a:xfrm>
        </p:spPr>
        <p:txBody>
          <a:bodyPr>
            <a:normAutofit/>
          </a:bodyPr>
          <a:lstStyle>
            <a:lvl1pPr>
              <a:defRPr sz="3200" baseline="0">
                <a:solidFill>
                  <a:schemeClr val="tx1"/>
                </a:solidFill>
              </a:defRPr>
            </a:lvl1pPr>
          </a:lstStyle>
          <a:p>
            <a:r>
              <a:rPr lang="en-US"/>
              <a:t>Click to edit Master title style</a:t>
            </a:r>
          </a:p>
        </p:txBody>
      </p:sp>
      <p:sp>
        <p:nvSpPr>
          <p:cNvPr id="26" name="Text Placeholder 11">
            <a:extLst>
              <a:ext uri="{FF2B5EF4-FFF2-40B4-BE49-F238E27FC236}">
                <a16:creationId xmlns:a16="http://schemas.microsoft.com/office/drawing/2014/main" id="{73F100C9-34F9-4AE9-64A9-E82712C7A70A}"/>
              </a:ext>
            </a:extLst>
          </p:cNvPr>
          <p:cNvSpPr>
            <a:spLocks noGrp="1"/>
          </p:cNvSpPr>
          <p:nvPr>
            <p:ph type="body" sz="quarter" idx="12" hasCustomPrompt="1"/>
          </p:nvPr>
        </p:nvSpPr>
        <p:spPr>
          <a:xfrm>
            <a:off x="797859" y="670244"/>
            <a:ext cx="5524500" cy="295275"/>
          </a:xfrm>
        </p:spPr>
        <p:txBody>
          <a:bodyPr>
            <a:normAutofit/>
          </a:bodyPr>
          <a:lstStyle>
            <a:lvl1pPr marL="0" indent="0">
              <a:buNone/>
              <a:defRPr sz="1100" b="1">
                <a:solidFill>
                  <a:srgbClr val="4372B7"/>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THIS IS A SECTION MARKER</a:t>
            </a:r>
          </a:p>
        </p:txBody>
      </p:sp>
      <p:pic>
        <p:nvPicPr>
          <p:cNvPr id="28" name="Graphic 27">
            <a:extLst>
              <a:ext uri="{FF2B5EF4-FFF2-40B4-BE49-F238E27FC236}">
                <a16:creationId xmlns:a16="http://schemas.microsoft.com/office/drawing/2014/main" id="{903A64BB-FB89-536D-C6DD-18876AEFB0A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28826" y="6124070"/>
            <a:ext cx="1099591" cy="435255"/>
          </a:xfrm>
          <a:prstGeom prst="rect">
            <a:avLst/>
          </a:prstGeom>
        </p:spPr>
      </p:pic>
      <p:pic>
        <p:nvPicPr>
          <p:cNvPr id="3" name="Picture 2" descr="A blue sky with white dots&#10;&#10;Description automatically generated">
            <a:extLst>
              <a:ext uri="{FF2B5EF4-FFF2-40B4-BE49-F238E27FC236}">
                <a16:creationId xmlns:a16="http://schemas.microsoft.com/office/drawing/2014/main" id="{351F4767-04A4-37A6-BECA-16B07BBE5D94}"/>
              </a:ext>
            </a:extLst>
          </p:cNvPr>
          <p:cNvPicPr>
            <a:picLocks noChangeAspect="1"/>
          </p:cNvPicPr>
          <p:nvPr userDrawn="1"/>
        </p:nvPicPr>
        <p:blipFill rotWithShape="1">
          <a:blip r:embed="rId4"/>
          <a:srcRect b="96846"/>
          <a:stretch/>
        </p:blipFill>
        <p:spPr>
          <a:xfrm>
            <a:off x="0" y="0"/>
            <a:ext cx="12192000" cy="216309"/>
          </a:xfrm>
          <a:prstGeom prst="rect">
            <a:avLst/>
          </a:prstGeom>
        </p:spPr>
      </p:pic>
    </p:spTree>
    <p:extLst>
      <p:ext uri="{BB962C8B-B14F-4D97-AF65-F5344CB8AC3E}">
        <p14:creationId xmlns:p14="http://schemas.microsoft.com/office/powerpoint/2010/main" val="11563257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STAR_Text_Photo">
    <p:bg>
      <p:bgPr>
        <a:solidFill>
          <a:schemeClr val="bg1"/>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10282F7D-022D-7B40-B20B-B25B466B0F56}"/>
              </a:ext>
            </a:extLst>
          </p:cNvPr>
          <p:cNvSpPr>
            <a:spLocks noGrp="1"/>
          </p:cNvSpPr>
          <p:nvPr>
            <p:ph type="body" sz="quarter" idx="10" hasCustomPrompt="1"/>
          </p:nvPr>
        </p:nvSpPr>
        <p:spPr>
          <a:xfrm>
            <a:off x="597051" y="1792791"/>
            <a:ext cx="5928061" cy="290328"/>
          </a:xfrm>
        </p:spPr>
        <p:txBody>
          <a:bodyPr>
            <a:normAutofit/>
          </a:bodyPr>
          <a:lstStyle>
            <a:lvl1pPr marL="0" indent="0">
              <a:buNone/>
              <a:defRPr sz="1600" b="1" i="0" cap="none" baseline="0">
                <a:solidFill>
                  <a:srgbClr val="534088"/>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This is a Subhead</a:t>
            </a:r>
          </a:p>
        </p:txBody>
      </p:sp>
      <p:sp>
        <p:nvSpPr>
          <p:cNvPr id="10" name="Text Placeholder 9">
            <a:extLst>
              <a:ext uri="{FF2B5EF4-FFF2-40B4-BE49-F238E27FC236}">
                <a16:creationId xmlns:a16="http://schemas.microsoft.com/office/drawing/2014/main" id="{6A8DE419-FD71-E445-8379-61885019B01A}"/>
              </a:ext>
            </a:extLst>
          </p:cNvPr>
          <p:cNvSpPr>
            <a:spLocks noGrp="1"/>
          </p:cNvSpPr>
          <p:nvPr>
            <p:ph type="body" sz="quarter" idx="11"/>
          </p:nvPr>
        </p:nvSpPr>
        <p:spPr>
          <a:xfrm>
            <a:off x="597051" y="2246815"/>
            <a:ext cx="5928061" cy="3543300"/>
          </a:xfrm>
        </p:spPr>
        <p:txBody>
          <a:bodyPr>
            <a:normAutofit/>
          </a:bodyPr>
          <a:lstStyle>
            <a:lvl1pPr marL="0" indent="0">
              <a:lnSpc>
                <a:spcPct val="150000"/>
              </a:lnSpc>
              <a:buNone/>
              <a:defRPr sz="1200" baseline="0">
                <a:latin typeface="Univers" panose="020B0503020202020204" pitchFamily="34" charset="0"/>
              </a:defRPr>
            </a:lvl1pPr>
            <a:lvl2pPr marL="457189" indent="0">
              <a:buNone/>
              <a:defRPr baseline="0">
                <a:latin typeface="+mn-lt"/>
              </a:defRPr>
            </a:lvl2pPr>
            <a:lvl3pPr marL="914377" indent="0">
              <a:buNone/>
              <a:defRPr baseline="0">
                <a:latin typeface="+mn-lt"/>
              </a:defRPr>
            </a:lvl3pPr>
            <a:lvl4pPr marL="1371566" indent="0">
              <a:buNone/>
              <a:defRPr baseline="0">
                <a:latin typeface="+mn-lt"/>
              </a:defRPr>
            </a:lvl4pPr>
            <a:lvl5pPr marL="1828754" indent="0">
              <a:buNone/>
              <a:defRPr baseline="0">
                <a:latin typeface="+mn-lt"/>
              </a:defRPr>
            </a:lvl5pPr>
          </a:lstStyle>
          <a:p>
            <a:pPr lvl="0"/>
            <a:r>
              <a:rPr lang="en-US"/>
              <a:t>Click to edit Master text styles</a:t>
            </a:r>
          </a:p>
        </p:txBody>
      </p:sp>
      <p:sp>
        <p:nvSpPr>
          <p:cNvPr id="3" name="Picture Placeholder 3">
            <a:extLst>
              <a:ext uri="{FF2B5EF4-FFF2-40B4-BE49-F238E27FC236}">
                <a16:creationId xmlns:a16="http://schemas.microsoft.com/office/drawing/2014/main" id="{27BDF431-43DA-62A2-385A-4431C8828952}"/>
              </a:ext>
            </a:extLst>
          </p:cNvPr>
          <p:cNvSpPr>
            <a:spLocks noGrp="1"/>
          </p:cNvSpPr>
          <p:nvPr>
            <p:ph type="pic" sz="quarter" idx="13"/>
          </p:nvPr>
        </p:nvSpPr>
        <p:spPr>
          <a:xfrm>
            <a:off x="6959600" y="240537"/>
            <a:ext cx="5232400" cy="5549580"/>
          </a:xfrm>
        </p:spPr>
        <p:txBody>
          <a:bodyPr/>
          <a:lstStyle/>
          <a:p>
            <a:r>
              <a:rPr lang="en-US"/>
              <a:t>Click icon to add picture</a:t>
            </a:r>
          </a:p>
        </p:txBody>
      </p:sp>
      <p:sp>
        <p:nvSpPr>
          <p:cNvPr id="4" name="Title 1">
            <a:extLst>
              <a:ext uri="{FF2B5EF4-FFF2-40B4-BE49-F238E27FC236}">
                <a16:creationId xmlns:a16="http://schemas.microsoft.com/office/drawing/2014/main" id="{E874C0B5-68DE-C204-D382-3E5298574ED3}"/>
              </a:ext>
            </a:extLst>
          </p:cNvPr>
          <p:cNvSpPr>
            <a:spLocks noGrp="1"/>
          </p:cNvSpPr>
          <p:nvPr>
            <p:ph type="title"/>
          </p:nvPr>
        </p:nvSpPr>
        <p:spPr>
          <a:xfrm>
            <a:off x="574339" y="981579"/>
            <a:ext cx="5950773" cy="563563"/>
          </a:xfrm>
        </p:spPr>
        <p:txBody>
          <a:bodyPr>
            <a:normAutofit/>
          </a:bodyPr>
          <a:lstStyle>
            <a:lvl1pPr>
              <a:defRPr sz="3200" baseline="0">
                <a:solidFill>
                  <a:schemeClr val="tx1"/>
                </a:solidFill>
              </a:defRPr>
            </a:lvl1pPr>
          </a:lstStyle>
          <a:p>
            <a:r>
              <a:rPr lang="en-US"/>
              <a:t>Click to edit Master title style</a:t>
            </a:r>
          </a:p>
        </p:txBody>
      </p:sp>
      <p:sp>
        <p:nvSpPr>
          <p:cNvPr id="6" name="Text Placeholder 11">
            <a:extLst>
              <a:ext uri="{FF2B5EF4-FFF2-40B4-BE49-F238E27FC236}">
                <a16:creationId xmlns:a16="http://schemas.microsoft.com/office/drawing/2014/main" id="{CA3F9CB9-6E1E-8472-A013-2D547F72DFB1}"/>
              </a:ext>
            </a:extLst>
          </p:cNvPr>
          <p:cNvSpPr>
            <a:spLocks noGrp="1"/>
          </p:cNvSpPr>
          <p:nvPr>
            <p:ph type="body" sz="quarter" idx="12" hasCustomPrompt="1"/>
          </p:nvPr>
        </p:nvSpPr>
        <p:spPr>
          <a:xfrm>
            <a:off x="574339" y="670244"/>
            <a:ext cx="5524500" cy="295275"/>
          </a:xfrm>
        </p:spPr>
        <p:txBody>
          <a:bodyPr>
            <a:normAutofit/>
          </a:bodyPr>
          <a:lstStyle>
            <a:lvl1pPr marL="0" indent="0">
              <a:buNone/>
              <a:defRPr sz="1100" b="1">
                <a:solidFill>
                  <a:srgbClr val="4372B7"/>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THIS IS A SECTION MARKER</a:t>
            </a:r>
          </a:p>
        </p:txBody>
      </p:sp>
      <p:pic>
        <p:nvPicPr>
          <p:cNvPr id="13" name="Graphic 12">
            <a:extLst>
              <a:ext uri="{FF2B5EF4-FFF2-40B4-BE49-F238E27FC236}">
                <a16:creationId xmlns:a16="http://schemas.microsoft.com/office/drawing/2014/main" id="{E4B38300-346D-6127-1084-C9792C82AC0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28826" y="6124070"/>
            <a:ext cx="1099591" cy="435255"/>
          </a:xfrm>
          <a:prstGeom prst="rect">
            <a:avLst/>
          </a:prstGeom>
        </p:spPr>
      </p:pic>
      <p:pic>
        <p:nvPicPr>
          <p:cNvPr id="5" name="Picture 4" descr="A blue sky with white dots&#10;&#10;Description automatically generated">
            <a:extLst>
              <a:ext uri="{FF2B5EF4-FFF2-40B4-BE49-F238E27FC236}">
                <a16:creationId xmlns:a16="http://schemas.microsoft.com/office/drawing/2014/main" id="{C27B50A6-1E9A-D352-5EEE-822F13F45F44}"/>
              </a:ext>
            </a:extLst>
          </p:cNvPr>
          <p:cNvPicPr>
            <a:picLocks noChangeAspect="1"/>
          </p:cNvPicPr>
          <p:nvPr userDrawn="1"/>
        </p:nvPicPr>
        <p:blipFill rotWithShape="1">
          <a:blip r:embed="rId4"/>
          <a:srcRect b="96846"/>
          <a:stretch/>
        </p:blipFill>
        <p:spPr>
          <a:xfrm>
            <a:off x="0" y="0"/>
            <a:ext cx="12192000" cy="216309"/>
          </a:xfrm>
          <a:prstGeom prst="rect">
            <a:avLst/>
          </a:prstGeom>
        </p:spPr>
      </p:pic>
    </p:spTree>
    <p:extLst>
      <p:ext uri="{BB962C8B-B14F-4D97-AF65-F5344CB8AC3E}">
        <p14:creationId xmlns:p14="http://schemas.microsoft.com/office/powerpoint/2010/main" val="26203237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STAR_Chart">
    <p:bg>
      <p:bgPr>
        <a:solidFill>
          <a:schemeClr val="bg1"/>
        </a:solidFill>
        <a:effectLst/>
      </p:bgPr>
    </p:bg>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7FDD2D80-245D-2D6A-057F-DD46AECC677A}"/>
              </a:ext>
            </a:extLst>
          </p:cNvPr>
          <p:cNvSpPr>
            <a:spLocks noGrp="1"/>
          </p:cNvSpPr>
          <p:nvPr>
            <p:ph type="title"/>
          </p:nvPr>
        </p:nvSpPr>
        <p:spPr>
          <a:xfrm>
            <a:off x="797859" y="981579"/>
            <a:ext cx="10515600" cy="563563"/>
          </a:xfrm>
        </p:spPr>
        <p:txBody>
          <a:bodyPr>
            <a:normAutofit/>
          </a:bodyPr>
          <a:lstStyle>
            <a:lvl1pPr>
              <a:defRPr sz="3200" baseline="0">
                <a:solidFill>
                  <a:schemeClr val="tx1"/>
                </a:solidFill>
              </a:defRPr>
            </a:lvl1pPr>
          </a:lstStyle>
          <a:p>
            <a:r>
              <a:rPr lang="en-US"/>
              <a:t>Click to edit Master title style</a:t>
            </a:r>
          </a:p>
        </p:txBody>
      </p:sp>
      <p:sp>
        <p:nvSpPr>
          <p:cNvPr id="18" name="Text Placeholder 11">
            <a:extLst>
              <a:ext uri="{FF2B5EF4-FFF2-40B4-BE49-F238E27FC236}">
                <a16:creationId xmlns:a16="http://schemas.microsoft.com/office/drawing/2014/main" id="{C1AFDD73-2463-D268-081E-C7F20818F2DF}"/>
              </a:ext>
            </a:extLst>
          </p:cNvPr>
          <p:cNvSpPr>
            <a:spLocks noGrp="1"/>
          </p:cNvSpPr>
          <p:nvPr>
            <p:ph type="body" sz="quarter" idx="12" hasCustomPrompt="1"/>
          </p:nvPr>
        </p:nvSpPr>
        <p:spPr>
          <a:xfrm>
            <a:off x="797859" y="670244"/>
            <a:ext cx="5524500" cy="295275"/>
          </a:xfrm>
        </p:spPr>
        <p:txBody>
          <a:bodyPr>
            <a:normAutofit/>
          </a:bodyPr>
          <a:lstStyle>
            <a:lvl1pPr marL="0" indent="0">
              <a:buNone/>
              <a:defRPr sz="1100" b="1">
                <a:solidFill>
                  <a:srgbClr val="4372B7"/>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THIS IS A SECTION MARKER</a:t>
            </a:r>
          </a:p>
        </p:txBody>
      </p:sp>
      <p:sp>
        <p:nvSpPr>
          <p:cNvPr id="2" name="Chart Placeholder 5">
            <a:extLst>
              <a:ext uri="{FF2B5EF4-FFF2-40B4-BE49-F238E27FC236}">
                <a16:creationId xmlns:a16="http://schemas.microsoft.com/office/drawing/2014/main" id="{D461F2CC-F9E2-E68E-00ED-36D0AD2851E7}"/>
              </a:ext>
            </a:extLst>
          </p:cNvPr>
          <p:cNvSpPr>
            <a:spLocks noGrp="1"/>
          </p:cNvSpPr>
          <p:nvPr>
            <p:ph type="chart" sz="quarter" idx="10"/>
          </p:nvPr>
        </p:nvSpPr>
        <p:spPr>
          <a:xfrm>
            <a:off x="794078" y="1706561"/>
            <a:ext cx="10515599" cy="4098511"/>
          </a:xfrm>
        </p:spPr>
        <p:txBody>
          <a:bodyPr/>
          <a:lstStyle/>
          <a:p>
            <a:r>
              <a:rPr lang="en-US"/>
              <a:t>Click icon to add chart</a:t>
            </a:r>
          </a:p>
        </p:txBody>
      </p:sp>
      <p:pic>
        <p:nvPicPr>
          <p:cNvPr id="4" name="Graphic 3">
            <a:extLst>
              <a:ext uri="{FF2B5EF4-FFF2-40B4-BE49-F238E27FC236}">
                <a16:creationId xmlns:a16="http://schemas.microsoft.com/office/drawing/2014/main" id="{30D5AD9E-2261-AB6E-5A1D-FDCFB56AAFD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28826" y="6124070"/>
            <a:ext cx="1099591" cy="435255"/>
          </a:xfrm>
          <a:prstGeom prst="rect">
            <a:avLst/>
          </a:prstGeom>
        </p:spPr>
      </p:pic>
      <p:pic>
        <p:nvPicPr>
          <p:cNvPr id="5" name="Picture 4" descr="A blue sky with white dots&#10;&#10;Description automatically generated">
            <a:extLst>
              <a:ext uri="{FF2B5EF4-FFF2-40B4-BE49-F238E27FC236}">
                <a16:creationId xmlns:a16="http://schemas.microsoft.com/office/drawing/2014/main" id="{09E89354-5ACA-831F-EA6D-CECA7356EF32}"/>
              </a:ext>
            </a:extLst>
          </p:cNvPr>
          <p:cNvPicPr>
            <a:picLocks noChangeAspect="1"/>
          </p:cNvPicPr>
          <p:nvPr userDrawn="1"/>
        </p:nvPicPr>
        <p:blipFill rotWithShape="1">
          <a:blip r:embed="rId4"/>
          <a:srcRect b="96846"/>
          <a:stretch/>
        </p:blipFill>
        <p:spPr>
          <a:xfrm>
            <a:off x="0" y="0"/>
            <a:ext cx="12192000" cy="216309"/>
          </a:xfrm>
          <a:prstGeom prst="rect">
            <a:avLst/>
          </a:prstGeom>
        </p:spPr>
      </p:pic>
    </p:spTree>
    <p:extLst>
      <p:ext uri="{BB962C8B-B14F-4D97-AF65-F5344CB8AC3E}">
        <p14:creationId xmlns:p14="http://schemas.microsoft.com/office/powerpoint/2010/main" val="313813024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STAR_Table">
    <p:bg>
      <p:bgPr>
        <a:solidFill>
          <a:schemeClr val="bg1"/>
        </a:solidFill>
        <a:effectLst/>
      </p:bgPr>
    </p:bg>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7FDD2D80-245D-2D6A-057F-DD46AECC677A}"/>
              </a:ext>
            </a:extLst>
          </p:cNvPr>
          <p:cNvSpPr>
            <a:spLocks noGrp="1"/>
          </p:cNvSpPr>
          <p:nvPr>
            <p:ph type="title"/>
          </p:nvPr>
        </p:nvSpPr>
        <p:spPr>
          <a:xfrm>
            <a:off x="797859" y="981579"/>
            <a:ext cx="10515600" cy="563563"/>
          </a:xfrm>
        </p:spPr>
        <p:txBody>
          <a:bodyPr>
            <a:normAutofit/>
          </a:bodyPr>
          <a:lstStyle>
            <a:lvl1pPr>
              <a:defRPr sz="3200" baseline="0">
                <a:solidFill>
                  <a:schemeClr val="tx1"/>
                </a:solidFill>
              </a:defRPr>
            </a:lvl1pPr>
          </a:lstStyle>
          <a:p>
            <a:r>
              <a:rPr lang="en-US"/>
              <a:t>Click to edit Master title style</a:t>
            </a:r>
          </a:p>
        </p:txBody>
      </p:sp>
      <p:sp>
        <p:nvSpPr>
          <p:cNvPr id="18" name="Text Placeholder 11">
            <a:extLst>
              <a:ext uri="{FF2B5EF4-FFF2-40B4-BE49-F238E27FC236}">
                <a16:creationId xmlns:a16="http://schemas.microsoft.com/office/drawing/2014/main" id="{C1AFDD73-2463-D268-081E-C7F20818F2DF}"/>
              </a:ext>
            </a:extLst>
          </p:cNvPr>
          <p:cNvSpPr>
            <a:spLocks noGrp="1"/>
          </p:cNvSpPr>
          <p:nvPr>
            <p:ph type="body" sz="quarter" idx="12" hasCustomPrompt="1"/>
          </p:nvPr>
        </p:nvSpPr>
        <p:spPr>
          <a:xfrm>
            <a:off x="797859" y="670244"/>
            <a:ext cx="5524500" cy="295275"/>
          </a:xfrm>
        </p:spPr>
        <p:txBody>
          <a:bodyPr>
            <a:normAutofit/>
          </a:bodyPr>
          <a:lstStyle>
            <a:lvl1pPr marL="0" indent="0">
              <a:buNone/>
              <a:defRPr sz="1100" b="1">
                <a:solidFill>
                  <a:srgbClr val="4372B7"/>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THIS IS A SECTION MARKER</a:t>
            </a:r>
          </a:p>
        </p:txBody>
      </p:sp>
      <p:sp>
        <p:nvSpPr>
          <p:cNvPr id="3" name="Table Placeholder 7">
            <a:extLst>
              <a:ext uri="{FF2B5EF4-FFF2-40B4-BE49-F238E27FC236}">
                <a16:creationId xmlns:a16="http://schemas.microsoft.com/office/drawing/2014/main" id="{2A12DC21-A93D-A383-CD2B-D10B24A80B54}"/>
              </a:ext>
            </a:extLst>
          </p:cNvPr>
          <p:cNvSpPr>
            <a:spLocks noGrp="1"/>
          </p:cNvSpPr>
          <p:nvPr>
            <p:ph type="tbl" sz="quarter" idx="10"/>
          </p:nvPr>
        </p:nvSpPr>
        <p:spPr>
          <a:xfrm>
            <a:off x="797860" y="1686241"/>
            <a:ext cx="10515600" cy="4105275"/>
          </a:xfrm>
        </p:spPr>
        <p:txBody>
          <a:bodyPr/>
          <a:lstStyle/>
          <a:p>
            <a:r>
              <a:rPr lang="en-US"/>
              <a:t>Click icon to add table</a:t>
            </a:r>
          </a:p>
        </p:txBody>
      </p:sp>
      <p:pic>
        <p:nvPicPr>
          <p:cNvPr id="6" name="Graphic 5">
            <a:extLst>
              <a:ext uri="{FF2B5EF4-FFF2-40B4-BE49-F238E27FC236}">
                <a16:creationId xmlns:a16="http://schemas.microsoft.com/office/drawing/2014/main" id="{0D18524A-3809-A440-DC23-356DA2FD994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28826" y="6124070"/>
            <a:ext cx="1099591" cy="435255"/>
          </a:xfrm>
          <a:prstGeom prst="rect">
            <a:avLst/>
          </a:prstGeom>
        </p:spPr>
      </p:pic>
      <p:pic>
        <p:nvPicPr>
          <p:cNvPr id="2" name="Picture 1" descr="A blue sky with white dots&#10;&#10;Description automatically generated">
            <a:extLst>
              <a:ext uri="{FF2B5EF4-FFF2-40B4-BE49-F238E27FC236}">
                <a16:creationId xmlns:a16="http://schemas.microsoft.com/office/drawing/2014/main" id="{FE414AAF-157A-2D4F-FC3A-7AE5F8EE2574}"/>
              </a:ext>
            </a:extLst>
          </p:cNvPr>
          <p:cNvPicPr>
            <a:picLocks noChangeAspect="1"/>
          </p:cNvPicPr>
          <p:nvPr userDrawn="1"/>
        </p:nvPicPr>
        <p:blipFill rotWithShape="1">
          <a:blip r:embed="rId4"/>
          <a:srcRect b="96846"/>
          <a:stretch/>
        </p:blipFill>
        <p:spPr>
          <a:xfrm>
            <a:off x="0" y="0"/>
            <a:ext cx="12192000" cy="216309"/>
          </a:xfrm>
          <a:prstGeom prst="rect">
            <a:avLst/>
          </a:prstGeom>
        </p:spPr>
      </p:pic>
    </p:spTree>
    <p:extLst>
      <p:ext uri="{BB962C8B-B14F-4D97-AF65-F5344CB8AC3E}">
        <p14:creationId xmlns:p14="http://schemas.microsoft.com/office/powerpoint/2010/main" val="6664474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3_Section Header">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DD465BC-CE47-91D6-5A38-72F4A1F8D05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title" hasCustomPrompt="1"/>
          </p:nvPr>
        </p:nvSpPr>
        <p:spPr>
          <a:xfrm>
            <a:off x="831850" y="1709738"/>
            <a:ext cx="10515600" cy="2852737"/>
          </a:xfrm>
        </p:spPr>
        <p:txBody>
          <a:bodyPr anchor="b"/>
          <a:lstStyle>
            <a:lvl1pPr>
              <a:defRPr sz="6000" b="0" i="0" baseline="0">
                <a:solidFill>
                  <a:schemeClr val="bg1"/>
                </a:solidFill>
                <a:latin typeface="Aptos" panose="020B0004020202020204" pitchFamily="34" charset="0"/>
              </a:defRPr>
            </a:lvl1pPr>
          </a:lstStyle>
          <a:p>
            <a:r>
              <a:rPr lang="en-US"/>
              <a:t>Session </a:t>
            </a:r>
            <a:br>
              <a:rPr lang="en-US"/>
            </a:br>
            <a:r>
              <a:rPr lang="en-US"/>
              <a:t>Title</a:t>
            </a:r>
          </a:p>
        </p:txBody>
      </p:sp>
      <p:sp>
        <p:nvSpPr>
          <p:cNvPr id="3" name="Text Placeholder 2"/>
          <p:cNvSpPr>
            <a:spLocks noGrp="1"/>
          </p:cNvSpPr>
          <p:nvPr>
            <p:ph type="body" idx="1" hasCustomPrompt="1"/>
          </p:nvPr>
        </p:nvSpPr>
        <p:spPr>
          <a:xfrm>
            <a:off x="831851" y="4724929"/>
            <a:ext cx="4284134" cy="558799"/>
          </a:xfrm>
        </p:spPr>
        <p:txBody>
          <a:bodyPr/>
          <a:lstStyle>
            <a:lvl1pPr marL="0" indent="0">
              <a:buNone/>
              <a:defRPr sz="2400" b="0" i="0" baseline="0">
                <a:solidFill>
                  <a:schemeClr val="bg1"/>
                </a:solidFill>
                <a:latin typeface="Aptos" panose="020B00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FIRST LAST NAME</a:t>
            </a:r>
          </a:p>
        </p:txBody>
      </p:sp>
      <p:sp>
        <p:nvSpPr>
          <p:cNvPr id="7" name="Text Placeholder 2">
            <a:extLst>
              <a:ext uri="{FF2B5EF4-FFF2-40B4-BE49-F238E27FC236}">
                <a16:creationId xmlns:a16="http://schemas.microsoft.com/office/drawing/2014/main" id="{387BF091-1B39-B804-B403-99F3C4C8D97B}"/>
              </a:ext>
            </a:extLst>
          </p:cNvPr>
          <p:cNvSpPr>
            <a:spLocks noGrp="1"/>
          </p:cNvSpPr>
          <p:nvPr>
            <p:ph type="body" idx="10" hasCustomPrompt="1"/>
          </p:nvPr>
        </p:nvSpPr>
        <p:spPr>
          <a:xfrm>
            <a:off x="831851" y="5385329"/>
            <a:ext cx="4284134" cy="761471"/>
          </a:xfrm>
        </p:spPr>
        <p:txBody>
          <a:bodyPr/>
          <a:lstStyle>
            <a:lvl1pPr marL="0" indent="0">
              <a:buNone/>
              <a:defRPr sz="2400" b="0" i="0" baseline="0">
                <a:solidFill>
                  <a:schemeClr val="bg1"/>
                </a:solidFill>
                <a:latin typeface="Aptos" panose="020B00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TITLE</a:t>
            </a:r>
            <a:br>
              <a:rPr lang="en-US"/>
            </a:br>
            <a:r>
              <a:rPr lang="en-US"/>
              <a:t>COMPANY</a:t>
            </a:r>
          </a:p>
        </p:txBody>
      </p:sp>
      <p:sp>
        <p:nvSpPr>
          <p:cNvPr id="8" name="Text Placeholder 2">
            <a:extLst>
              <a:ext uri="{FF2B5EF4-FFF2-40B4-BE49-F238E27FC236}">
                <a16:creationId xmlns:a16="http://schemas.microsoft.com/office/drawing/2014/main" id="{26FE9531-B221-A5E5-430B-B7A2CF92A6F3}"/>
              </a:ext>
            </a:extLst>
          </p:cNvPr>
          <p:cNvSpPr>
            <a:spLocks noGrp="1"/>
          </p:cNvSpPr>
          <p:nvPr>
            <p:ph type="body" idx="11" hasCustomPrompt="1"/>
          </p:nvPr>
        </p:nvSpPr>
        <p:spPr>
          <a:xfrm>
            <a:off x="5266268" y="4724929"/>
            <a:ext cx="4284134" cy="558799"/>
          </a:xfrm>
        </p:spPr>
        <p:txBody>
          <a:bodyPr/>
          <a:lstStyle>
            <a:lvl1pPr marL="0" indent="0">
              <a:buNone/>
              <a:defRPr sz="2400" b="0" i="0" baseline="0">
                <a:solidFill>
                  <a:schemeClr val="bg1"/>
                </a:solidFill>
                <a:latin typeface="Aptos" panose="020B00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FIRST LAST NAME</a:t>
            </a:r>
          </a:p>
        </p:txBody>
      </p:sp>
      <p:sp>
        <p:nvSpPr>
          <p:cNvPr id="9" name="Text Placeholder 2">
            <a:extLst>
              <a:ext uri="{FF2B5EF4-FFF2-40B4-BE49-F238E27FC236}">
                <a16:creationId xmlns:a16="http://schemas.microsoft.com/office/drawing/2014/main" id="{43FDBA6A-63CE-5256-EF46-DD2C81A167FA}"/>
              </a:ext>
            </a:extLst>
          </p:cNvPr>
          <p:cNvSpPr>
            <a:spLocks noGrp="1"/>
          </p:cNvSpPr>
          <p:nvPr>
            <p:ph type="body" idx="12" hasCustomPrompt="1"/>
          </p:nvPr>
        </p:nvSpPr>
        <p:spPr>
          <a:xfrm>
            <a:off x="5266268" y="5385329"/>
            <a:ext cx="4284134" cy="761471"/>
          </a:xfrm>
        </p:spPr>
        <p:txBody>
          <a:bodyPr/>
          <a:lstStyle>
            <a:lvl1pPr marL="0" indent="0">
              <a:buNone/>
              <a:defRPr sz="2400" b="0" i="0" baseline="0">
                <a:solidFill>
                  <a:schemeClr val="bg1"/>
                </a:solidFill>
                <a:latin typeface="Aptos" panose="020B00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TITLE</a:t>
            </a:r>
            <a:br>
              <a:rPr lang="en-US"/>
            </a:br>
            <a:r>
              <a:rPr lang="en-US"/>
              <a:t>COMPANY</a:t>
            </a:r>
          </a:p>
        </p:txBody>
      </p:sp>
      <p:grpSp>
        <p:nvGrpSpPr>
          <p:cNvPr id="4" name="Group 3">
            <a:extLst>
              <a:ext uri="{FF2B5EF4-FFF2-40B4-BE49-F238E27FC236}">
                <a16:creationId xmlns:a16="http://schemas.microsoft.com/office/drawing/2014/main" id="{DA8753CA-D0BA-0DEA-0A6A-A8DA5EBD4470}"/>
              </a:ext>
            </a:extLst>
          </p:cNvPr>
          <p:cNvGrpSpPr/>
          <p:nvPr userDrawn="1"/>
        </p:nvGrpSpPr>
        <p:grpSpPr>
          <a:xfrm>
            <a:off x="182880" y="0"/>
            <a:ext cx="12021630" cy="6709062"/>
            <a:chOff x="182880" y="0"/>
            <a:chExt cx="12021630" cy="6709062"/>
          </a:xfrm>
        </p:grpSpPr>
        <p:pic>
          <p:nvPicPr>
            <p:cNvPr id="12" name="Graphic 11">
              <a:extLst>
                <a:ext uri="{FF2B5EF4-FFF2-40B4-BE49-F238E27FC236}">
                  <a16:creationId xmlns:a16="http://schemas.microsoft.com/office/drawing/2014/main" id="{5EC1CAFC-54C8-B4A3-D2A1-7D6D95963A8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74320" y="6251862"/>
              <a:ext cx="1416711" cy="320040"/>
            </a:xfrm>
            <a:prstGeom prst="rect">
              <a:avLst/>
            </a:prstGeom>
          </p:spPr>
        </p:pic>
        <p:pic>
          <p:nvPicPr>
            <p:cNvPr id="13" name="Graphic 12">
              <a:extLst>
                <a:ext uri="{FF2B5EF4-FFF2-40B4-BE49-F238E27FC236}">
                  <a16:creationId xmlns:a16="http://schemas.microsoft.com/office/drawing/2014/main" id="{33C10EA6-445B-609F-51DD-A3451E810C4A}"/>
                </a:ext>
              </a:extLst>
            </p:cNvPr>
            <p:cNvPicPr>
              <a:picLocks noChangeAspect="1"/>
            </p:cNvPicPr>
            <p:nvPr/>
          </p:nvPicPr>
          <p:blipFill>
            <a:blip r:embed="rId5">
              <a:extLst>
                <a:ext uri="{96DAC541-7B7A-43D3-8B79-37D633B846F1}">
                  <asvg:svgBlip xmlns:asvg="http://schemas.microsoft.com/office/drawing/2016/SVG/main" r:embed="rId6"/>
                </a:ext>
              </a:extLst>
            </a:blip>
            <a:srcRect r="16667"/>
            <a:stretch>
              <a:fillRect/>
            </a:stretch>
          </p:blipFill>
          <p:spPr>
            <a:xfrm flipV="1">
              <a:off x="11061510" y="6114702"/>
              <a:ext cx="1143000" cy="594360"/>
            </a:xfrm>
            <a:prstGeom prst="rect">
              <a:avLst/>
            </a:prstGeom>
          </p:spPr>
        </p:pic>
        <p:pic>
          <p:nvPicPr>
            <p:cNvPr id="14" name="Graphic 13">
              <a:extLst>
                <a:ext uri="{FF2B5EF4-FFF2-40B4-BE49-F238E27FC236}">
                  <a16:creationId xmlns:a16="http://schemas.microsoft.com/office/drawing/2014/main" id="{1E5D7DCF-65A4-8906-2CC3-FC9269A228E7}"/>
                </a:ext>
              </a:extLst>
            </p:cNvPr>
            <p:cNvPicPr>
              <a:picLocks noChangeAspect="1"/>
            </p:cNvPicPr>
            <p:nvPr/>
          </p:nvPicPr>
          <p:blipFill>
            <a:blip r:embed="rId5">
              <a:extLst>
                <a:ext uri="{96DAC541-7B7A-43D3-8B79-37D633B846F1}">
                  <asvg:svgBlip xmlns:asvg="http://schemas.microsoft.com/office/drawing/2016/SVG/main" r:embed="rId6"/>
                </a:ext>
              </a:extLst>
            </a:blip>
            <a:srcRect r="16667"/>
            <a:stretch>
              <a:fillRect/>
            </a:stretch>
          </p:blipFill>
          <p:spPr>
            <a:xfrm rot="16200000" flipV="1">
              <a:off x="-91440" y="274320"/>
              <a:ext cx="1143000" cy="594360"/>
            </a:xfrm>
            <a:prstGeom prst="rect">
              <a:avLst/>
            </a:prstGeom>
          </p:spPr>
        </p:pic>
      </p:grpSp>
    </p:spTree>
    <p:extLst>
      <p:ext uri="{BB962C8B-B14F-4D97-AF65-F5344CB8AC3E}">
        <p14:creationId xmlns:p14="http://schemas.microsoft.com/office/powerpoint/2010/main" val="35424578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Blank_Blank">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1F012EBC-8720-17FE-AA20-A31E9587C9D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28826" y="6124070"/>
            <a:ext cx="1099591" cy="435255"/>
          </a:xfrm>
          <a:prstGeom prst="rect">
            <a:avLst/>
          </a:prstGeom>
        </p:spPr>
      </p:pic>
      <p:pic>
        <p:nvPicPr>
          <p:cNvPr id="2" name="Picture 1" descr="A blue sky with white dots&#10;&#10;Description automatically generated">
            <a:extLst>
              <a:ext uri="{FF2B5EF4-FFF2-40B4-BE49-F238E27FC236}">
                <a16:creationId xmlns:a16="http://schemas.microsoft.com/office/drawing/2014/main" id="{3A26A978-125B-73FB-A3F0-596A3C10D175}"/>
              </a:ext>
            </a:extLst>
          </p:cNvPr>
          <p:cNvPicPr>
            <a:picLocks noChangeAspect="1"/>
          </p:cNvPicPr>
          <p:nvPr userDrawn="1"/>
        </p:nvPicPr>
        <p:blipFill rotWithShape="1">
          <a:blip r:embed="rId4"/>
          <a:srcRect b="96846"/>
          <a:stretch/>
        </p:blipFill>
        <p:spPr>
          <a:xfrm>
            <a:off x="0" y="0"/>
            <a:ext cx="12192000" cy="216309"/>
          </a:xfrm>
          <a:prstGeom prst="rect">
            <a:avLst/>
          </a:prstGeom>
        </p:spPr>
      </p:pic>
    </p:spTree>
    <p:extLst>
      <p:ext uri="{BB962C8B-B14F-4D97-AF65-F5344CB8AC3E}">
        <p14:creationId xmlns:p14="http://schemas.microsoft.com/office/powerpoint/2010/main" val="422399650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Blank_Text">
    <p:bg>
      <p:bgPr>
        <a:solidFill>
          <a:schemeClr val="bg1"/>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10282F7D-022D-7B40-B20B-B25B466B0F56}"/>
              </a:ext>
            </a:extLst>
          </p:cNvPr>
          <p:cNvSpPr>
            <a:spLocks noGrp="1"/>
          </p:cNvSpPr>
          <p:nvPr>
            <p:ph type="body" sz="quarter" idx="10" hasCustomPrompt="1"/>
          </p:nvPr>
        </p:nvSpPr>
        <p:spPr>
          <a:xfrm>
            <a:off x="797859" y="1792791"/>
            <a:ext cx="10515600" cy="290328"/>
          </a:xfrm>
        </p:spPr>
        <p:txBody>
          <a:bodyPr>
            <a:normAutofit/>
          </a:bodyPr>
          <a:lstStyle>
            <a:lvl1pPr marL="0" indent="0">
              <a:buNone/>
              <a:defRPr sz="1600" b="1" i="0" cap="none" baseline="0">
                <a:solidFill>
                  <a:srgbClr val="534088"/>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This is a Subhead</a:t>
            </a:r>
          </a:p>
        </p:txBody>
      </p:sp>
      <p:sp>
        <p:nvSpPr>
          <p:cNvPr id="10" name="Text Placeholder 9">
            <a:extLst>
              <a:ext uri="{FF2B5EF4-FFF2-40B4-BE49-F238E27FC236}">
                <a16:creationId xmlns:a16="http://schemas.microsoft.com/office/drawing/2014/main" id="{6A8DE419-FD71-E445-8379-61885019B01A}"/>
              </a:ext>
            </a:extLst>
          </p:cNvPr>
          <p:cNvSpPr>
            <a:spLocks noGrp="1"/>
          </p:cNvSpPr>
          <p:nvPr>
            <p:ph type="body" sz="quarter" idx="11"/>
          </p:nvPr>
        </p:nvSpPr>
        <p:spPr>
          <a:xfrm>
            <a:off x="797859" y="2246815"/>
            <a:ext cx="10515600" cy="3543300"/>
          </a:xfrm>
        </p:spPr>
        <p:txBody>
          <a:bodyPr>
            <a:normAutofit/>
          </a:bodyPr>
          <a:lstStyle>
            <a:lvl1pPr marL="0" indent="0">
              <a:lnSpc>
                <a:spcPct val="150000"/>
              </a:lnSpc>
              <a:buNone/>
              <a:defRPr sz="1200" baseline="0">
                <a:latin typeface="Univers" panose="020B0503020202020204" pitchFamily="34" charset="0"/>
              </a:defRPr>
            </a:lvl1pPr>
            <a:lvl2pPr marL="457189" indent="0">
              <a:buNone/>
              <a:defRPr baseline="0">
                <a:latin typeface="+mn-lt"/>
              </a:defRPr>
            </a:lvl2pPr>
            <a:lvl3pPr marL="914377" indent="0">
              <a:buNone/>
              <a:defRPr baseline="0">
                <a:latin typeface="+mn-lt"/>
              </a:defRPr>
            </a:lvl3pPr>
            <a:lvl4pPr marL="1371566" indent="0">
              <a:buNone/>
              <a:defRPr baseline="0">
                <a:latin typeface="+mn-lt"/>
              </a:defRPr>
            </a:lvl4pPr>
            <a:lvl5pPr marL="1828754" indent="0">
              <a:buNone/>
              <a:defRPr baseline="0">
                <a:latin typeface="+mn-lt"/>
              </a:defRPr>
            </a:lvl5pPr>
          </a:lstStyle>
          <a:p>
            <a:pPr lvl="0"/>
            <a:r>
              <a:rPr lang="en-US"/>
              <a:t>Click to edit Master text styles</a:t>
            </a:r>
          </a:p>
        </p:txBody>
      </p:sp>
      <p:sp>
        <p:nvSpPr>
          <p:cNvPr id="17" name="Title 1">
            <a:extLst>
              <a:ext uri="{FF2B5EF4-FFF2-40B4-BE49-F238E27FC236}">
                <a16:creationId xmlns:a16="http://schemas.microsoft.com/office/drawing/2014/main" id="{7FDD2D80-245D-2D6A-057F-DD46AECC677A}"/>
              </a:ext>
            </a:extLst>
          </p:cNvPr>
          <p:cNvSpPr>
            <a:spLocks noGrp="1"/>
          </p:cNvSpPr>
          <p:nvPr>
            <p:ph type="title"/>
          </p:nvPr>
        </p:nvSpPr>
        <p:spPr>
          <a:xfrm>
            <a:off x="797859" y="981579"/>
            <a:ext cx="10515600" cy="563563"/>
          </a:xfrm>
        </p:spPr>
        <p:txBody>
          <a:bodyPr>
            <a:normAutofit/>
          </a:bodyPr>
          <a:lstStyle>
            <a:lvl1pPr>
              <a:defRPr sz="3200" baseline="0">
                <a:solidFill>
                  <a:schemeClr val="tx1"/>
                </a:solidFill>
              </a:defRPr>
            </a:lvl1pPr>
          </a:lstStyle>
          <a:p>
            <a:r>
              <a:rPr lang="en-US"/>
              <a:t>Click to edit Master title style</a:t>
            </a:r>
          </a:p>
        </p:txBody>
      </p:sp>
      <p:sp>
        <p:nvSpPr>
          <p:cNvPr id="18" name="Text Placeholder 11">
            <a:extLst>
              <a:ext uri="{FF2B5EF4-FFF2-40B4-BE49-F238E27FC236}">
                <a16:creationId xmlns:a16="http://schemas.microsoft.com/office/drawing/2014/main" id="{C1AFDD73-2463-D268-081E-C7F20818F2DF}"/>
              </a:ext>
            </a:extLst>
          </p:cNvPr>
          <p:cNvSpPr>
            <a:spLocks noGrp="1"/>
          </p:cNvSpPr>
          <p:nvPr>
            <p:ph type="body" sz="quarter" idx="12" hasCustomPrompt="1"/>
          </p:nvPr>
        </p:nvSpPr>
        <p:spPr>
          <a:xfrm>
            <a:off x="797859" y="670244"/>
            <a:ext cx="5524500" cy="295275"/>
          </a:xfrm>
        </p:spPr>
        <p:txBody>
          <a:bodyPr>
            <a:normAutofit/>
          </a:bodyPr>
          <a:lstStyle>
            <a:lvl1pPr marL="0" indent="0">
              <a:buNone/>
              <a:defRPr sz="1100" b="1">
                <a:solidFill>
                  <a:srgbClr val="4372B7"/>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THIS IS A SECTION MARKER</a:t>
            </a:r>
          </a:p>
        </p:txBody>
      </p:sp>
      <p:pic>
        <p:nvPicPr>
          <p:cNvPr id="3" name="Graphic 2">
            <a:extLst>
              <a:ext uri="{FF2B5EF4-FFF2-40B4-BE49-F238E27FC236}">
                <a16:creationId xmlns:a16="http://schemas.microsoft.com/office/drawing/2014/main" id="{F7756479-B887-9DF6-A97E-331500DA48D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28826" y="6124070"/>
            <a:ext cx="1099591" cy="435255"/>
          </a:xfrm>
          <a:prstGeom prst="rect">
            <a:avLst/>
          </a:prstGeom>
        </p:spPr>
      </p:pic>
      <p:pic>
        <p:nvPicPr>
          <p:cNvPr id="5" name="Picture 4" descr="A blue sky with white dots&#10;&#10;Description automatically generated">
            <a:extLst>
              <a:ext uri="{FF2B5EF4-FFF2-40B4-BE49-F238E27FC236}">
                <a16:creationId xmlns:a16="http://schemas.microsoft.com/office/drawing/2014/main" id="{F50BA598-0186-5DE2-1E43-B46834467665}"/>
              </a:ext>
            </a:extLst>
          </p:cNvPr>
          <p:cNvPicPr>
            <a:picLocks noChangeAspect="1"/>
          </p:cNvPicPr>
          <p:nvPr userDrawn="1"/>
        </p:nvPicPr>
        <p:blipFill rotWithShape="1">
          <a:blip r:embed="rId4"/>
          <a:srcRect b="96846"/>
          <a:stretch/>
        </p:blipFill>
        <p:spPr>
          <a:xfrm>
            <a:off x="0" y="0"/>
            <a:ext cx="12192000" cy="216309"/>
          </a:xfrm>
          <a:prstGeom prst="rect">
            <a:avLst/>
          </a:prstGeom>
        </p:spPr>
      </p:pic>
    </p:spTree>
    <p:extLst>
      <p:ext uri="{BB962C8B-B14F-4D97-AF65-F5344CB8AC3E}">
        <p14:creationId xmlns:p14="http://schemas.microsoft.com/office/powerpoint/2010/main" val="75361186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Blank_Text_2col">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41F73C-99F7-6942-827F-DB85BB78D3D7}"/>
              </a:ext>
            </a:extLst>
          </p:cNvPr>
          <p:cNvSpPr>
            <a:spLocks noGrp="1"/>
          </p:cNvSpPr>
          <p:nvPr>
            <p:ph type="title"/>
          </p:nvPr>
        </p:nvSpPr>
        <p:spPr>
          <a:xfrm>
            <a:off x="797859" y="981579"/>
            <a:ext cx="10515600" cy="563563"/>
          </a:xfrm>
        </p:spPr>
        <p:txBody>
          <a:bodyPr>
            <a:normAutofit/>
          </a:bodyPr>
          <a:lstStyle>
            <a:lvl1pPr>
              <a:defRPr sz="3200" baseline="0">
                <a:solidFill>
                  <a:schemeClr val="tx1"/>
                </a:solidFill>
              </a:defRPr>
            </a:lvl1pPr>
          </a:lstStyle>
          <a:p>
            <a:r>
              <a:rPr lang="en-US"/>
              <a:t>Click to edit Master title style</a:t>
            </a:r>
          </a:p>
        </p:txBody>
      </p:sp>
      <p:sp>
        <p:nvSpPr>
          <p:cNvPr id="8" name="Text Placeholder 7">
            <a:extLst>
              <a:ext uri="{FF2B5EF4-FFF2-40B4-BE49-F238E27FC236}">
                <a16:creationId xmlns:a16="http://schemas.microsoft.com/office/drawing/2014/main" id="{10282F7D-022D-7B40-B20B-B25B466B0F56}"/>
              </a:ext>
            </a:extLst>
          </p:cNvPr>
          <p:cNvSpPr>
            <a:spLocks noGrp="1"/>
          </p:cNvSpPr>
          <p:nvPr>
            <p:ph type="body" sz="quarter" idx="10" hasCustomPrompt="1"/>
          </p:nvPr>
        </p:nvSpPr>
        <p:spPr>
          <a:xfrm>
            <a:off x="797861" y="1825987"/>
            <a:ext cx="4905919" cy="290328"/>
          </a:xfrm>
        </p:spPr>
        <p:txBody>
          <a:bodyPr>
            <a:normAutofit/>
          </a:bodyPr>
          <a:lstStyle>
            <a:lvl1pPr marL="0" indent="0">
              <a:buNone/>
              <a:defRPr sz="1600" b="1" i="0" cap="none" baseline="0">
                <a:solidFill>
                  <a:srgbClr val="534088"/>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This is a Subhead</a:t>
            </a:r>
          </a:p>
        </p:txBody>
      </p:sp>
      <p:sp>
        <p:nvSpPr>
          <p:cNvPr id="12" name="Text Placeholder 11">
            <a:extLst>
              <a:ext uri="{FF2B5EF4-FFF2-40B4-BE49-F238E27FC236}">
                <a16:creationId xmlns:a16="http://schemas.microsoft.com/office/drawing/2014/main" id="{F1887F3D-BB2B-AA4E-865F-19029F8ED244}"/>
              </a:ext>
            </a:extLst>
          </p:cNvPr>
          <p:cNvSpPr>
            <a:spLocks noGrp="1"/>
          </p:cNvSpPr>
          <p:nvPr>
            <p:ph type="body" sz="quarter" idx="12" hasCustomPrompt="1"/>
          </p:nvPr>
        </p:nvSpPr>
        <p:spPr>
          <a:xfrm>
            <a:off x="797859" y="670244"/>
            <a:ext cx="5524500" cy="295275"/>
          </a:xfrm>
        </p:spPr>
        <p:txBody>
          <a:bodyPr>
            <a:normAutofit/>
          </a:bodyPr>
          <a:lstStyle>
            <a:lvl1pPr marL="0" indent="0">
              <a:buNone/>
              <a:defRPr sz="1100" b="1">
                <a:solidFill>
                  <a:srgbClr val="4372B7"/>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THIS IS A SECTION MARKER</a:t>
            </a:r>
          </a:p>
        </p:txBody>
      </p:sp>
      <p:sp>
        <p:nvSpPr>
          <p:cNvPr id="4" name="Text Placeholder 9">
            <a:extLst>
              <a:ext uri="{FF2B5EF4-FFF2-40B4-BE49-F238E27FC236}">
                <a16:creationId xmlns:a16="http://schemas.microsoft.com/office/drawing/2014/main" id="{E19D45DF-DCF6-F025-81FE-6C9B10AC520D}"/>
              </a:ext>
            </a:extLst>
          </p:cNvPr>
          <p:cNvSpPr>
            <a:spLocks noGrp="1"/>
          </p:cNvSpPr>
          <p:nvPr>
            <p:ph type="body" sz="quarter" idx="11"/>
          </p:nvPr>
        </p:nvSpPr>
        <p:spPr>
          <a:xfrm>
            <a:off x="797861" y="2265503"/>
            <a:ext cx="4905919" cy="3509320"/>
          </a:xfrm>
        </p:spPr>
        <p:txBody>
          <a:bodyPr>
            <a:normAutofit/>
          </a:bodyPr>
          <a:lstStyle>
            <a:lvl1pPr marL="0" indent="0">
              <a:lnSpc>
                <a:spcPct val="150000"/>
              </a:lnSpc>
              <a:buNone/>
              <a:defRPr sz="1200" baseline="0">
                <a:latin typeface="Univers" panose="020B0503020202020204" pitchFamily="34" charset="0"/>
              </a:defRPr>
            </a:lvl1pPr>
            <a:lvl2pPr marL="457189" indent="0">
              <a:buNone/>
              <a:defRPr baseline="0">
                <a:latin typeface="+mn-lt"/>
              </a:defRPr>
            </a:lvl2pPr>
            <a:lvl3pPr marL="914377" indent="0">
              <a:buNone/>
              <a:defRPr baseline="0">
                <a:latin typeface="+mn-lt"/>
              </a:defRPr>
            </a:lvl3pPr>
            <a:lvl4pPr marL="1371566" indent="0">
              <a:buNone/>
              <a:defRPr baseline="0">
                <a:latin typeface="+mn-lt"/>
              </a:defRPr>
            </a:lvl4pPr>
            <a:lvl5pPr marL="1828754" indent="0">
              <a:buNone/>
              <a:defRPr baseline="0">
                <a:latin typeface="+mn-lt"/>
              </a:defRPr>
            </a:lvl5pPr>
          </a:lstStyle>
          <a:p>
            <a:pPr lvl="0"/>
            <a:r>
              <a:rPr lang="en-US"/>
              <a:t>Click to edit Master text styles</a:t>
            </a:r>
          </a:p>
        </p:txBody>
      </p:sp>
      <p:sp>
        <p:nvSpPr>
          <p:cNvPr id="6" name="Text Placeholder 7">
            <a:extLst>
              <a:ext uri="{FF2B5EF4-FFF2-40B4-BE49-F238E27FC236}">
                <a16:creationId xmlns:a16="http://schemas.microsoft.com/office/drawing/2014/main" id="{8DFC72D3-F900-FA42-E6AE-BF155AA85CA4}"/>
              </a:ext>
            </a:extLst>
          </p:cNvPr>
          <p:cNvSpPr>
            <a:spLocks noGrp="1"/>
          </p:cNvSpPr>
          <p:nvPr>
            <p:ph type="body" sz="quarter" idx="14" hasCustomPrompt="1"/>
          </p:nvPr>
        </p:nvSpPr>
        <p:spPr>
          <a:xfrm>
            <a:off x="6406944" y="1825987"/>
            <a:ext cx="4906513" cy="290328"/>
          </a:xfrm>
        </p:spPr>
        <p:txBody>
          <a:bodyPr>
            <a:normAutofit/>
          </a:bodyPr>
          <a:lstStyle>
            <a:lvl1pPr marL="0" indent="0">
              <a:buNone/>
              <a:defRPr sz="1600" b="1" i="0" cap="none" baseline="0">
                <a:solidFill>
                  <a:srgbClr val="534088"/>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This is a Subhead</a:t>
            </a:r>
          </a:p>
        </p:txBody>
      </p:sp>
      <p:sp>
        <p:nvSpPr>
          <p:cNvPr id="11" name="Text Placeholder 9">
            <a:extLst>
              <a:ext uri="{FF2B5EF4-FFF2-40B4-BE49-F238E27FC236}">
                <a16:creationId xmlns:a16="http://schemas.microsoft.com/office/drawing/2014/main" id="{5B8FB393-34BD-45B4-0025-407AB3DCBB48}"/>
              </a:ext>
            </a:extLst>
          </p:cNvPr>
          <p:cNvSpPr>
            <a:spLocks noGrp="1"/>
          </p:cNvSpPr>
          <p:nvPr>
            <p:ph type="body" sz="quarter" idx="15"/>
          </p:nvPr>
        </p:nvSpPr>
        <p:spPr>
          <a:xfrm>
            <a:off x="6406943" y="2265503"/>
            <a:ext cx="4905919" cy="3509320"/>
          </a:xfrm>
        </p:spPr>
        <p:txBody>
          <a:bodyPr>
            <a:normAutofit/>
          </a:bodyPr>
          <a:lstStyle>
            <a:lvl1pPr marL="0" indent="0">
              <a:lnSpc>
                <a:spcPct val="150000"/>
              </a:lnSpc>
              <a:buNone/>
              <a:defRPr sz="1200" baseline="0">
                <a:latin typeface="Univers" panose="020B0503020202020204" pitchFamily="34" charset="0"/>
              </a:defRPr>
            </a:lvl1pPr>
            <a:lvl2pPr marL="457189" indent="0">
              <a:buNone/>
              <a:defRPr baseline="0">
                <a:latin typeface="+mn-lt"/>
              </a:defRPr>
            </a:lvl2pPr>
            <a:lvl3pPr marL="914377" indent="0">
              <a:buNone/>
              <a:defRPr baseline="0">
                <a:latin typeface="+mn-lt"/>
              </a:defRPr>
            </a:lvl3pPr>
            <a:lvl4pPr marL="1371566" indent="0">
              <a:buNone/>
              <a:defRPr baseline="0">
                <a:latin typeface="+mn-lt"/>
              </a:defRPr>
            </a:lvl4pPr>
            <a:lvl5pPr marL="1828754" indent="0">
              <a:buNone/>
              <a:defRPr baseline="0">
                <a:latin typeface="+mn-lt"/>
              </a:defRPr>
            </a:lvl5pPr>
          </a:lstStyle>
          <a:p>
            <a:pPr lvl="0"/>
            <a:r>
              <a:rPr lang="en-US"/>
              <a:t>Click to edit Master text styles</a:t>
            </a:r>
          </a:p>
        </p:txBody>
      </p:sp>
      <p:cxnSp>
        <p:nvCxnSpPr>
          <p:cNvPr id="17" name="Straight Connector 16">
            <a:extLst>
              <a:ext uri="{FF2B5EF4-FFF2-40B4-BE49-F238E27FC236}">
                <a16:creationId xmlns:a16="http://schemas.microsoft.com/office/drawing/2014/main" id="{67891B03-7B25-8ADE-505B-9D0D27F003B2}"/>
              </a:ext>
            </a:extLst>
          </p:cNvPr>
          <p:cNvCxnSpPr>
            <a:cxnSpLocks/>
          </p:cNvCxnSpPr>
          <p:nvPr/>
        </p:nvCxnSpPr>
        <p:spPr>
          <a:xfrm>
            <a:off x="6055360" y="1825988"/>
            <a:ext cx="0" cy="3948835"/>
          </a:xfrm>
          <a:prstGeom prst="line">
            <a:avLst/>
          </a:prstGeom>
          <a:ln w="19050">
            <a:solidFill>
              <a:srgbClr val="A0AFDA"/>
            </a:solidFill>
          </a:ln>
        </p:spPr>
        <p:style>
          <a:lnRef idx="1">
            <a:schemeClr val="accent1"/>
          </a:lnRef>
          <a:fillRef idx="0">
            <a:schemeClr val="accent1"/>
          </a:fillRef>
          <a:effectRef idx="0">
            <a:schemeClr val="accent1"/>
          </a:effectRef>
          <a:fontRef idx="minor">
            <a:schemeClr val="tx1"/>
          </a:fontRef>
        </p:style>
      </p:cxnSp>
      <p:pic>
        <p:nvPicPr>
          <p:cNvPr id="21" name="Graphic 20">
            <a:extLst>
              <a:ext uri="{FF2B5EF4-FFF2-40B4-BE49-F238E27FC236}">
                <a16:creationId xmlns:a16="http://schemas.microsoft.com/office/drawing/2014/main" id="{8A568DB2-AE0D-3D5D-4AAC-70E88163815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28826" y="6124070"/>
            <a:ext cx="1099591" cy="435255"/>
          </a:xfrm>
          <a:prstGeom prst="rect">
            <a:avLst/>
          </a:prstGeom>
        </p:spPr>
      </p:pic>
      <p:pic>
        <p:nvPicPr>
          <p:cNvPr id="7" name="Picture 6" descr="A blue sky with white dots&#10;&#10;Description automatically generated">
            <a:extLst>
              <a:ext uri="{FF2B5EF4-FFF2-40B4-BE49-F238E27FC236}">
                <a16:creationId xmlns:a16="http://schemas.microsoft.com/office/drawing/2014/main" id="{3603D045-C5AB-824D-A323-8EA1241DF72C}"/>
              </a:ext>
            </a:extLst>
          </p:cNvPr>
          <p:cNvPicPr>
            <a:picLocks noChangeAspect="1"/>
          </p:cNvPicPr>
          <p:nvPr userDrawn="1"/>
        </p:nvPicPr>
        <p:blipFill rotWithShape="1">
          <a:blip r:embed="rId4"/>
          <a:srcRect b="96846"/>
          <a:stretch/>
        </p:blipFill>
        <p:spPr>
          <a:xfrm>
            <a:off x="0" y="0"/>
            <a:ext cx="12192000" cy="216309"/>
          </a:xfrm>
          <a:prstGeom prst="rect">
            <a:avLst/>
          </a:prstGeom>
        </p:spPr>
      </p:pic>
    </p:spTree>
    <p:extLst>
      <p:ext uri="{BB962C8B-B14F-4D97-AF65-F5344CB8AC3E}">
        <p14:creationId xmlns:p14="http://schemas.microsoft.com/office/powerpoint/2010/main" val="297402255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Blank_Text_3col">
    <p:bg>
      <p:bgPr>
        <a:solidFill>
          <a:schemeClr val="bg1"/>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10282F7D-022D-7B40-B20B-B25B466B0F56}"/>
              </a:ext>
            </a:extLst>
          </p:cNvPr>
          <p:cNvSpPr>
            <a:spLocks noGrp="1"/>
          </p:cNvSpPr>
          <p:nvPr>
            <p:ph type="body" sz="quarter" idx="10" hasCustomPrompt="1"/>
          </p:nvPr>
        </p:nvSpPr>
        <p:spPr>
          <a:xfrm>
            <a:off x="797859" y="1815827"/>
            <a:ext cx="3052779" cy="290328"/>
          </a:xfrm>
        </p:spPr>
        <p:txBody>
          <a:bodyPr>
            <a:normAutofit/>
          </a:bodyPr>
          <a:lstStyle>
            <a:lvl1pPr marL="0" indent="0">
              <a:buNone/>
              <a:defRPr sz="1600" b="1" i="0" cap="none" baseline="0">
                <a:solidFill>
                  <a:srgbClr val="534088"/>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This is a Subhead</a:t>
            </a:r>
          </a:p>
        </p:txBody>
      </p:sp>
      <p:sp>
        <p:nvSpPr>
          <p:cNvPr id="4" name="Text Placeholder 9">
            <a:extLst>
              <a:ext uri="{FF2B5EF4-FFF2-40B4-BE49-F238E27FC236}">
                <a16:creationId xmlns:a16="http://schemas.microsoft.com/office/drawing/2014/main" id="{E19D45DF-DCF6-F025-81FE-6C9B10AC520D}"/>
              </a:ext>
            </a:extLst>
          </p:cNvPr>
          <p:cNvSpPr>
            <a:spLocks noGrp="1"/>
          </p:cNvSpPr>
          <p:nvPr>
            <p:ph type="body" sz="quarter" idx="11"/>
          </p:nvPr>
        </p:nvSpPr>
        <p:spPr>
          <a:xfrm>
            <a:off x="797859" y="2252204"/>
            <a:ext cx="3052780" cy="3360059"/>
          </a:xfrm>
        </p:spPr>
        <p:txBody>
          <a:bodyPr>
            <a:normAutofit/>
          </a:bodyPr>
          <a:lstStyle>
            <a:lvl1pPr marL="0" indent="0">
              <a:lnSpc>
                <a:spcPct val="150000"/>
              </a:lnSpc>
              <a:buNone/>
              <a:defRPr sz="1200" baseline="0">
                <a:latin typeface="Univers" panose="020B0503020202020204" pitchFamily="34" charset="0"/>
              </a:defRPr>
            </a:lvl1pPr>
            <a:lvl2pPr marL="457189" indent="0">
              <a:buNone/>
              <a:defRPr baseline="0">
                <a:latin typeface="+mn-lt"/>
              </a:defRPr>
            </a:lvl2pPr>
            <a:lvl3pPr marL="914377" indent="0">
              <a:buNone/>
              <a:defRPr baseline="0">
                <a:latin typeface="+mn-lt"/>
              </a:defRPr>
            </a:lvl3pPr>
            <a:lvl4pPr marL="1371566" indent="0">
              <a:buNone/>
              <a:defRPr baseline="0">
                <a:latin typeface="+mn-lt"/>
              </a:defRPr>
            </a:lvl4pPr>
            <a:lvl5pPr marL="1828754" indent="0">
              <a:buNone/>
              <a:defRPr baseline="0">
                <a:latin typeface="+mn-lt"/>
              </a:defRPr>
            </a:lvl5pPr>
          </a:lstStyle>
          <a:p>
            <a:pPr lvl="0"/>
            <a:r>
              <a:rPr lang="en-US"/>
              <a:t>Click to edit Master text styles</a:t>
            </a:r>
          </a:p>
        </p:txBody>
      </p:sp>
      <p:cxnSp>
        <p:nvCxnSpPr>
          <p:cNvPr id="17" name="Straight Connector 16">
            <a:extLst>
              <a:ext uri="{FF2B5EF4-FFF2-40B4-BE49-F238E27FC236}">
                <a16:creationId xmlns:a16="http://schemas.microsoft.com/office/drawing/2014/main" id="{67891B03-7B25-8ADE-505B-9D0D27F003B2}"/>
              </a:ext>
            </a:extLst>
          </p:cNvPr>
          <p:cNvCxnSpPr>
            <a:cxnSpLocks/>
          </p:cNvCxnSpPr>
          <p:nvPr/>
        </p:nvCxnSpPr>
        <p:spPr>
          <a:xfrm>
            <a:off x="4236720" y="1815828"/>
            <a:ext cx="0" cy="3796435"/>
          </a:xfrm>
          <a:prstGeom prst="line">
            <a:avLst/>
          </a:prstGeom>
          <a:ln w="19050">
            <a:solidFill>
              <a:srgbClr val="A0AFDA"/>
            </a:solidFill>
          </a:ln>
        </p:spPr>
        <p:style>
          <a:lnRef idx="1">
            <a:schemeClr val="accent1"/>
          </a:lnRef>
          <a:fillRef idx="0">
            <a:schemeClr val="accent1"/>
          </a:fillRef>
          <a:effectRef idx="0">
            <a:schemeClr val="accent1"/>
          </a:effectRef>
          <a:fontRef idx="minor">
            <a:schemeClr val="tx1"/>
          </a:fontRef>
        </p:style>
      </p:cxnSp>
      <p:sp>
        <p:nvSpPr>
          <p:cNvPr id="20" name="Text Placeholder 7">
            <a:extLst>
              <a:ext uri="{FF2B5EF4-FFF2-40B4-BE49-F238E27FC236}">
                <a16:creationId xmlns:a16="http://schemas.microsoft.com/office/drawing/2014/main" id="{87E11B41-0FD9-1B3C-3A45-7B7022F613EC}"/>
              </a:ext>
            </a:extLst>
          </p:cNvPr>
          <p:cNvSpPr>
            <a:spLocks noGrp="1"/>
          </p:cNvSpPr>
          <p:nvPr>
            <p:ph type="body" sz="quarter" idx="13" hasCustomPrompt="1"/>
          </p:nvPr>
        </p:nvSpPr>
        <p:spPr>
          <a:xfrm>
            <a:off x="4628179" y="1815827"/>
            <a:ext cx="3052779" cy="290328"/>
          </a:xfrm>
        </p:spPr>
        <p:txBody>
          <a:bodyPr>
            <a:normAutofit/>
          </a:bodyPr>
          <a:lstStyle>
            <a:lvl1pPr marL="0" indent="0">
              <a:buNone/>
              <a:defRPr sz="1600" b="1" i="0" cap="none" baseline="0">
                <a:solidFill>
                  <a:srgbClr val="534088"/>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This is a Subhead</a:t>
            </a:r>
          </a:p>
        </p:txBody>
      </p:sp>
      <p:sp>
        <p:nvSpPr>
          <p:cNvPr id="21" name="Text Placeholder 9">
            <a:extLst>
              <a:ext uri="{FF2B5EF4-FFF2-40B4-BE49-F238E27FC236}">
                <a16:creationId xmlns:a16="http://schemas.microsoft.com/office/drawing/2014/main" id="{20A70F08-7174-BF38-4C31-497F0F65404A}"/>
              </a:ext>
            </a:extLst>
          </p:cNvPr>
          <p:cNvSpPr>
            <a:spLocks noGrp="1"/>
          </p:cNvSpPr>
          <p:nvPr>
            <p:ph type="body" sz="quarter" idx="14"/>
          </p:nvPr>
        </p:nvSpPr>
        <p:spPr>
          <a:xfrm>
            <a:off x="4628179" y="2252204"/>
            <a:ext cx="3052780" cy="3360059"/>
          </a:xfrm>
        </p:spPr>
        <p:txBody>
          <a:bodyPr>
            <a:normAutofit/>
          </a:bodyPr>
          <a:lstStyle>
            <a:lvl1pPr marL="0" indent="0">
              <a:lnSpc>
                <a:spcPct val="150000"/>
              </a:lnSpc>
              <a:buNone/>
              <a:defRPr sz="1200" baseline="0">
                <a:latin typeface="Univers" panose="020B0503020202020204" pitchFamily="34" charset="0"/>
              </a:defRPr>
            </a:lvl1pPr>
            <a:lvl2pPr marL="457189" indent="0">
              <a:buNone/>
              <a:defRPr baseline="0">
                <a:latin typeface="+mn-lt"/>
              </a:defRPr>
            </a:lvl2pPr>
            <a:lvl3pPr marL="914377" indent="0">
              <a:buNone/>
              <a:defRPr baseline="0">
                <a:latin typeface="+mn-lt"/>
              </a:defRPr>
            </a:lvl3pPr>
            <a:lvl4pPr marL="1371566" indent="0">
              <a:buNone/>
              <a:defRPr baseline="0">
                <a:latin typeface="+mn-lt"/>
              </a:defRPr>
            </a:lvl4pPr>
            <a:lvl5pPr marL="1828754" indent="0">
              <a:buNone/>
              <a:defRPr baseline="0">
                <a:latin typeface="+mn-lt"/>
              </a:defRPr>
            </a:lvl5pPr>
          </a:lstStyle>
          <a:p>
            <a:pPr lvl="0"/>
            <a:r>
              <a:rPr lang="en-US"/>
              <a:t>Click to edit Master text styles</a:t>
            </a:r>
          </a:p>
        </p:txBody>
      </p:sp>
      <p:cxnSp>
        <p:nvCxnSpPr>
          <p:cNvPr id="22" name="Straight Connector 21">
            <a:extLst>
              <a:ext uri="{FF2B5EF4-FFF2-40B4-BE49-F238E27FC236}">
                <a16:creationId xmlns:a16="http://schemas.microsoft.com/office/drawing/2014/main" id="{FC859186-08AB-D9D4-24F9-F12A264AD171}"/>
              </a:ext>
            </a:extLst>
          </p:cNvPr>
          <p:cNvCxnSpPr>
            <a:cxnSpLocks/>
          </p:cNvCxnSpPr>
          <p:nvPr/>
        </p:nvCxnSpPr>
        <p:spPr>
          <a:xfrm>
            <a:off x="8067040" y="1815828"/>
            <a:ext cx="0" cy="3796435"/>
          </a:xfrm>
          <a:prstGeom prst="line">
            <a:avLst/>
          </a:prstGeom>
          <a:ln w="19050">
            <a:solidFill>
              <a:srgbClr val="A0AFDA"/>
            </a:solidFill>
          </a:ln>
        </p:spPr>
        <p:style>
          <a:lnRef idx="1">
            <a:schemeClr val="accent1"/>
          </a:lnRef>
          <a:fillRef idx="0">
            <a:schemeClr val="accent1"/>
          </a:fillRef>
          <a:effectRef idx="0">
            <a:schemeClr val="accent1"/>
          </a:effectRef>
          <a:fontRef idx="minor">
            <a:schemeClr val="tx1"/>
          </a:fontRef>
        </p:style>
      </p:cxnSp>
      <p:sp>
        <p:nvSpPr>
          <p:cNvPr id="23" name="Text Placeholder 7">
            <a:extLst>
              <a:ext uri="{FF2B5EF4-FFF2-40B4-BE49-F238E27FC236}">
                <a16:creationId xmlns:a16="http://schemas.microsoft.com/office/drawing/2014/main" id="{F4C8B1AC-9F15-21F7-D9FF-B8453770CD73}"/>
              </a:ext>
            </a:extLst>
          </p:cNvPr>
          <p:cNvSpPr>
            <a:spLocks noGrp="1"/>
          </p:cNvSpPr>
          <p:nvPr>
            <p:ph type="body" sz="quarter" idx="15" hasCustomPrompt="1"/>
          </p:nvPr>
        </p:nvSpPr>
        <p:spPr>
          <a:xfrm>
            <a:off x="8458499" y="1815827"/>
            <a:ext cx="3052779" cy="290328"/>
          </a:xfrm>
        </p:spPr>
        <p:txBody>
          <a:bodyPr>
            <a:normAutofit/>
          </a:bodyPr>
          <a:lstStyle>
            <a:lvl1pPr marL="0" indent="0">
              <a:buNone/>
              <a:defRPr sz="1600" b="1" i="0" cap="none" baseline="0">
                <a:solidFill>
                  <a:srgbClr val="534088"/>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This is a Subhead</a:t>
            </a:r>
          </a:p>
        </p:txBody>
      </p:sp>
      <p:sp>
        <p:nvSpPr>
          <p:cNvPr id="24" name="Text Placeholder 9">
            <a:extLst>
              <a:ext uri="{FF2B5EF4-FFF2-40B4-BE49-F238E27FC236}">
                <a16:creationId xmlns:a16="http://schemas.microsoft.com/office/drawing/2014/main" id="{C25B945E-1D6C-505A-A5C6-996EC5AFA4CD}"/>
              </a:ext>
            </a:extLst>
          </p:cNvPr>
          <p:cNvSpPr>
            <a:spLocks noGrp="1"/>
          </p:cNvSpPr>
          <p:nvPr>
            <p:ph type="body" sz="quarter" idx="16"/>
          </p:nvPr>
        </p:nvSpPr>
        <p:spPr>
          <a:xfrm>
            <a:off x="8458499" y="2252204"/>
            <a:ext cx="3052780" cy="3360059"/>
          </a:xfrm>
        </p:spPr>
        <p:txBody>
          <a:bodyPr>
            <a:normAutofit/>
          </a:bodyPr>
          <a:lstStyle>
            <a:lvl1pPr marL="0" indent="0">
              <a:lnSpc>
                <a:spcPct val="150000"/>
              </a:lnSpc>
              <a:buNone/>
              <a:defRPr sz="1200" baseline="0">
                <a:latin typeface="Univers" panose="020B0503020202020204" pitchFamily="34" charset="0"/>
              </a:defRPr>
            </a:lvl1pPr>
            <a:lvl2pPr marL="457189" indent="0">
              <a:buNone/>
              <a:defRPr baseline="0">
                <a:latin typeface="+mn-lt"/>
              </a:defRPr>
            </a:lvl2pPr>
            <a:lvl3pPr marL="914377" indent="0">
              <a:buNone/>
              <a:defRPr baseline="0">
                <a:latin typeface="+mn-lt"/>
              </a:defRPr>
            </a:lvl3pPr>
            <a:lvl4pPr marL="1371566" indent="0">
              <a:buNone/>
              <a:defRPr baseline="0">
                <a:latin typeface="+mn-lt"/>
              </a:defRPr>
            </a:lvl4pPr>
            <a:lvl5pPr marL="1828754" indent="0">
              <a:buNone/>
              <a:defRPr baseline="0">
                <a:latin typeface="+mn-lt"/>
              </a:defRPr>
            </a:lvl5pPr>
          </a:lstStyle>
          <a:p>
            <a:pPr lvl="0"/>
            <a:r>
              <a:rPr lang="en-US"/>
              <a:t>Click to edit Master text styles</a:t>
            </a:r>
          </a:p>
        </p:txBody>
      </p:sp>
      <p:sp>
        <p:nvSpPr>
          <p:cNvPr id="25" name="Title 1">
            <a:extLst>
              <a:ext uri="{FF2B5EF4-FFF2-40B4-BE49-F238E27FC236}">
                <a16:creationId xmlns:a16="http://schemas.microsoft.com/office/drawing/2014/main" id="{0EA7E0D8-AF8E-FCD3-CEBD-CE9033498D64}"/>
              </a:ext>
            </a:extLst>
          </p:cNvPr>
          <p:cNvSpPr>
            <a:spLocks noGrp="1"/>
          </p:cNvSpPr>
          <p:nvPr>
            <p:ph type="title"/>
          </p:nvPr>
        </p:nvSpPr>
        <p:spPr>
          <a:xfrm>
            <a:off x="797859" y="981579"/>
            <a:ext cx="10713405" cy="563563"/>
          </a:xfrm>
        </p:spPr>
        <p:txBody>
          <a:bodyPr>
            <a:normAutofit/>
          </a:bodyPr>
          <a:lstStyle>
            <a:lvl1pPr>
              <a:defRPr sz="3200" baseline="0">
                <a:solidFill>
                  <a:schemeClr val="tx1"/>
                </a:solidFill>
              </a:defRPr>
            </a:lvl1pPr>
          </a:lstStyle>
          <a:p>
            <a:r>
              <a:rPr lang="en-US"/>
              <a:t>Click to edit Master title style</a:t>
            </a:r>
          </a:p>
        </p:txBody>
      </p:sp>
      <p:sp>
        <p:nvSpPr>
          <p:cNvPr id="26" name="Text Placeholder 11">
            <a:extLst>
              <a:ext uri="{FF2B5EF4-FFF2-40B4-BE49-F238E27FC236}">
                <a16:creationId xmlns:a16="http://schemas.microsoft.com/office/drawing/2014/main" id="{73F100C9-34F9-4AE9-64A9-E82712C7A70A}"/>
              </a:ext>
            </a:extLst>
          </p:cNvPr>
          <p:cNvSpPr>
            <a:spLocks noGrp="1"/>
          </p:cNvSpPr>
          <p:nvPr>
            <p:ph type="body" sz="quarter" idx="12" hasCustomPrompt="1"/>
          </p:nvPr>
        </p:nvSpPr>
        <p:spPr>
          <a:xfrm>
            <a:off x="797859" y="670244"/>
            <a:ext cx="5524500" cy="295275"/>
          </a:xfrm>
        </p:spPr>
        <p:txBody>
          <a:bodyPr>
            <a:normAutofit/>
          </a:bodyPr>
          <a:lstStyle>
            <a:lvl1pPr marL="0" indent="0">
              <a:buNone/>
              <a:defRPr sz="1100" b="1">
                <a:solidFill>
                  <a:srgbClr val="4372B7"/>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THIS IS A SECTION MARKER</a:t>
            </a:r>
          </a:p>
        </p:txBody>
      </p:sp>
      <p:pic>
        <p:nvPicPr>
          <p:cNvPr id="28" name="Graphic 27">
            <a:extLst>
              <a:ext uri="{FF2B5EF4-FFF2-40B4-BE49-F238E27FC236}">
                <a16:creationId xmlns:a16="http://schemas.microsoft.com/office/drawing/2014/main" id="{903A64BB-FB89-536D-C6DD-18876AEFB0A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28826" y="6124070"/>
            <a:ext cx="1099591" cy="435255"/>
          </a:xfrm>
          <a:prstGeom prst="rect">
            <a:avLst/>
          </a:prstGeom>
        </p:spPr>
      </p:pic>
      <p:pic>
        <p:nvPicPr>
          <p:cNvPr id="6" name="Picture 5" descr="A blue sky with white dots&#10;&#10;Description automatically generated">
            <a:extLst>
              <a:ext uri="{FF2B5EF4-FFF2-40B4-BE49-F238E27FC236}">
                <a16:creationId xmlns:a16="http://schemas.microsoft.com/office/drawing/2014/main" id="{165D1F6E-B529-9E23-DFF3-1C35844376E6}"/>
              </a:ext>
            </a:extLst>
          </p:cNvPr>
          <p:cNvPicPr>
            <a:picLocks noChangeAspect="1"/>
          </p:cNvPicPr>
          <p:nvPr userDrawn="1"/>
        </p:nvPicPr>
        <p:blipFill rotWithShape="1">
          <a:blip r:embed="rId4"/>
          <a:srcRect b="96846"/>
          <a:stretch/>
        </p:blipFill>
        <p:spPr>
          <a:xfrm>
            <a:off x="0" y="0"/>
            <a:ext cx="12192000" cy="216309"/>
          </a:xfrm>
          <a:prstGeom prst="rect">
            <a:avLst/>
          </a:prstGeom>
        </p:spPr>
      </p:pic>
    </p:spTree>
    <p:extLst>
      <p:ext uri="{BB962C8B-B14F-4D97-AF65-F5344CB8AC3E}">
        <p14:creationId xmlns:p14="http://schemas.microsoft.com/office/powerpoint/2010/main" val="53302905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Blank_Text_Photo">
    <p:bg>
      <p:bgPr>
        <a:solidFill>
          <a:schemeClr val="bg1"/>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10282F7D-022D-7B40-B20B-B25B466B0F56}"/>
              </a:ext>
            </a:extLst>
          </p:cNvPr>
          <p:cNvSpPr>
            <a:spLocks noGrp="1"/>
          </p:cNvSpPr>
          <p:nvPr>
            <p:ph type="body" sz="quarter" idx="10" hasCustomPrompt="1"/>
          </p:nvPr>
        </p:nvSpPr>
        <p:spPr>
          <a:xfrm>
            <a:off x="597051" y="1792791"/>
            <a:ext cx="5928061" cy="290328"/>
          </a:xfrm>
        </p:spPr>
        <p:txBody>
          <a:bodyPr>
            <a:normAutofit/>
          </a:bodyPr>
          <a:lstStyle>
            <a:lvl1pPr marL="0" indent="0">
              <a:buNone/>
              <a:defRPr sz="1600" b="1" i="0" cap="none" baseline="0">
                <a:solidFill>
                  <a:srgbClr val="534088"/>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This is a Subhead</a:t>
            </a:r>
          </a:p>
        </p:txBody>
      </p:sp>
      <p:sp>
        <p:nvSpPr>
          <p:cNvPr id="10" name="Text Placeholder 9">
            <a:extLst>
              <a:ext uri="{FF2B5EF4-FFF2-40B4-BE49-F238E27FC236}">
                <a16:creationId xmlns:a16="http://schemas.microsoft.com/office/drawing/2014/main" id="{6A8DE419-FD71-E445-8379-61885019B01A}"/>
              </a:ext>
            </a:extLst>
          </p:cNvPr>
          <p:cNvSpPr>
            <a:spLocks noGrp="1"/>
          </p:cNvSpPr>
          <p:nvPr>
            <p:ph type="body" sz="quarter" idx="11"/>
          </p:nvPr>
        </p:nvSpPr>
        <p:spPr>
          <a:xfrm>
            <a:off x="597051" y="2246815"/>
            <a:ext cx="5928061" cy="3543300"/>
          </a:xfrm>
        </p:spPr>
        <p:txBody>
          <a:bodyPr>
            <a:normAutofit/>
          </a:bodyPr>
          <a:lstStyle>
            <a:lvl1pPr marL="0" indent="0">
              <a:lnSpc>
                <a:spcPct val="150000"/>
              </a:lnSpc>
              <a:buNone/>
              <a:defRPr sz="1200" baseline="0">
                <a:latin typeface="Univers" panose="020B0503020202020204" pitchFamily="34" charset="0"/>
              </a:defRPr>
            </a:lvl1pPr>
            <a:lvl2pPr marL="457189" indent="0">
              <a:buNone/>
              <a:defRPr baseline="0">
                <a:latin typeface="+mn-lt"/>
              </a:defRPr>
            </a:lvl2pPr>
            <a:lvl3pPr marL="914377" indent="0">
              <a:buNone/>
              <a:defRPr baseline="0">
                <a:latin typeface="+mn-lt"/>
              </a:defRPr>
            </a:lvl3pPr>
            <a:lvl4pPr marL="1371566" indent="0">
              <a:buNone/>
              <a:defRPr baseline="0">
                <a:latin typeface="+mn-lt"/>
              </a:defRPr>
            </a:lvl4pPr>
            <a:lvl5pPr marL="1828754" indent="0">
              <a:buNone/>
              <a:defRPr baseline="0">
                <a:latin typeface="+mn-lt"/>
              </a:defRPr>
            </a:lvl5pPr>
          </a:lstStyle>
          <a:p>
            <a:pPr lvl="0"/>
            <a:r>
              <a:rPr lang="en-US"/>
              <a:t>Click to edit Master text styles</a:t>
            </a:r>
          </a:p>
        </p:txBody>
      </p:sp>
      <p:sp>
        <p:nvSpPr>
          <p:cNvPr id="3" name="Picture Placeholder 3">
            <a:extLst>
              <a:ext uri="{FF2B5EF4-FFF2-40B4-BE49-F238E27FC236}">
                <a16:creationId xmlns:a16="http://schemas.microsoft.com/office/drawing/2014/main" id="{27BDF431-43DA-62A2-385A-4431C8828952}"/>
              </a:ext>
            </a:extLst>
          </p:cNvPr>
          <p:cNvSpPr>
            <a:spLocks noGrp="1"/>
          </p:cNvSpPr>
          <p:nvPr>
            <p:ph type="pic" sz="quarter" idx="13"/>
          </p:nvPr>
        </p:nvSpPr>
        <p:spPr>
          <a:xfrm>
            <a:off x="6959600" y="240537"/>
            <a:ext cx="5232400" cy="5549580"/>
          </a:xfrm>
        </p:spPr>
        <p:txBody>
          <a:bodyPr/>
          <a:lstStyle/>
          <a:p>
            <a:r>
              <a:rPr lang="en-US"/>
              <a:t>Click icon to add picture</a:t>
            </a:r>
          </a:p>
        </p:txBody>
      </p:sp>
      <p:sp>
        <p:nvSpPr>
          <p:cNvPr id="4" name="Title 1">
            <a:extLst>
              <a:ext uri="{FF2B5EF4-FFF2-40B4-BE49-F238E27FC236}">
                <a16:creationId xmlns:a16="http://schemas.microsoft.com/office/drawing/2014/main" id="{E874C0B5-68DE-C204-D382-3E5298574ED3}"/>
              </a:ext>
            </a:extLst>
          </p:cNvPr>
          <p:cNvSpPr>
            <a:spLocks noGrp="1"/>
          </p:cNvSpPr>
          <p:nvPr>
            <p:ph type="title"/>
          </p:nvPr>
        </p:nvSpPr>
        <p:spPr>
          <a:xfrm>
            <a:off x="574339" y="981579"/>
            <a:ext cx="5950773" cy="563563"/>
          </a:xfrm>
        </p:spPr>
        <p:txBody>
          <a:bodyPr>
            <a:normAutofit/>
          </a:bodyPr>
          <a:lstStyle>
            <a:lvl1pPr>
              <a:defRPr sz="3200" baseline="0">
                <a:solidFill>
                  <a:schemeClr val="tx1"/>
                </a:solidFill>
              </a:defRPr>
            </a:lvl1pPr>
          </a:lstStyle>
          <a:p>
            <a:r>
              <a:rPr lang="en-US"/>
              <a:t>Click to edit Master title style</a:t>
            </a:r>
          </a:p>
        </p:txBody>
      </p:sp>
      <p:sp>
        <p:nvSpPr>
          <p:cNvPr id="6" name="Text Placeholder 11">
            <a:extLst>
              <a:ext uri="{FF2B5EF4-FFF2-40B4-BE49-F238E27FC236}">
                <a16:creationId xmlns:a16="http://schemas.microsoft.com/office/drawing/2014/main" id="{CA3F9CB9-6E1E-8472-A013-2D547F72DFB1}"/>
              </a:ext>
            </a:extLst>
          </p:cNvPr>
          <p:cNvSpPr>
            <a:spLocks noGrp="1"/>
          </p:cNvSpPr>
          <p:nvPr>
            <p:ph type="body" sz="quarter" idx="12" hasCustomPrompt="1"/>
          </p:nvPr>
        </p:nvSpPr>
        <p:spPr>
          <a:xfrm>
            <a:off x="574339" y="670244"/>
            <a:ext cx="5524500" cy="295275"/>
          </a:xfrm>
        </p:spPr>
        <p:txBody>
          <a:bodyPr>
            <a:normAutofit/>
          </a:bodyPr>
          <a:lstStyle>
            <a:lvl1pPr marL="0" indent="0">
              <a:buNone/>
              <a:defRPr sz="1100" b="1">
                <a:solidFill>
                  <a:srgbClr val="4372B7"/>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THIS IS A SECTION MARKER</a:t>
            </a:r>
          </a:p>
        </p:txBody>
      </p:sp>
      <p:pic>
        <p:nvPicPr>
          <p:cNvPr id="13" name="Graphic 12">
            <a:extLst>
              <a:ext uri="{FF2B5EF4-FFF2-40B4-BE49-F238E27FC236}">
                <a16:creationId xmlns:a16="http://schemas.microsoft.com/office/drawing/2014/main" id="{E4B38300-346D-6127-1084-C9792C82AC0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28826" y="6124070"/>
            <a:ext cx="1099591" cy="435255"/>
          </a:xfrm>
          <a:prstGeom prst="rect">
            <a:avLst/>
          </a:prstGeom>
        </p:spPr>
      </p:pic>
      <p:pic>
        <p:nvPicPr>
          <p:cNvPr id="7" name="Picture 6" descr="A blue sky with white dots&#10;&#10;Description automatically generated">
            <a:extLst>
              <a:ext uri="{FF2B5EF4-FFF2-40B4-BE49-F238E27FC236}">
                <a16:creationId xmlns:a16="http://schemas.microsoft.com/office/drawing/2014/main" id="{298752CB-E786-9A33-D58A-228A63A74341}"/>
              </a:ext>
            </a:extLst>
          </p:cNvPr>
          <p:cNvPicPr>
            <a:picLocks noChangeAspect="1"/>
          </p:cNvPicPr>
          <p:nvPr userDrawn="1"/>
        </p:nvPicPr>
        <p:blipFill rotWithShape="1">
          <a:blip r:embed="rId4"/>
          <a:srcRect b="96846"/>
          <a:stretch/>
        </p:blipFill>
        <p:spPr>
          <a:xfrm>
            <a:off x="0" y="0"/>
            <a:ext cx="12192000" cy="216309"/>
          </a:xfrm>
          <a:prstGeom prst="rect">
            <a:avLst/>
          </a:prstGeom>
        </p:spPr>
      </p:pic>
    </p:spTree>
    <p:extLst>
      <p:ext uri="{BB962C8B-B14F-4D97-AF65-F5344CB8AC3E}">
        <p14:creationId xmlns:p14="http://schemas.microsoft.com/office/powerpoint/2010/main" val="372230077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Blank_Chart">
    <p:bg>
      <p:bgPr>
        <a:solidFill>
          <a:schemeClr val="bg1"/>
        </a:solidFill>
        <a:effectLst/>
      </p:bgPr>
    </p:bg>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7FDD2D80-245D-2D6A-057F-DD46AECC677A}"/>
              </a:ext>
            </a:extLst>
          </p:cNvPr>
          <p:cNvSpPr>
            <a:spLocks noGrp="1"/>
          </p:cNvSpPr>
          <p:nvPr>
            <p:ph type="title"/>
          </p:nvPr>
        </p:nvSpPr>
        <p:spPr>
          <a:xfrm>
            <a:off x="797859" y="981579"/>
            <a:ext cx="10515600" cy="563563"/>
          </a:xfrm>
        </p:spPr>
        <p:txBody>
          <a:bodyPr>
            <a:normAutofit/>
          </a:bodyPr>
          <a:lstStyle>
            <a:lvl1pPr>
              <a:defRPr sz="3200" baseline="0">
                <a:solidFill>
                  <a:schemeClr val="tx1"/>
                </a:solidFill>
              </a:defRPr>
            </a:lvl1pPr>
          </a:lstStyle>
          <a:p>
            <a:r>
              <a:rPr lang="en-US"/>
              <a:t>Click to edit Master title style</a:t>
            </a:r>
          </a:p>
        </p:txBody>
      </p:sp>
      <p:sp>
        <p:nvSpPr>
          <p:cNvPr id="18" name="Text Placeholder 11">
            <a:extLst>
              <a:ext uri="{FF2B5EF4-FFF2-40B4-BE49-F238E27FC236}">
                <a16:creationId xmlns:a16="http://schemas.microsoft.com/office/drawing/2014/main" id="{C1AFDD73-2463-D268-081E-C7F20818F2DF}"/>
              </a:ext>
            </a:extLst>
          </p:cNvPr>
          <p:cNvSpPr>
            <a:spLocks noGrp="1"/>
          </p:cNvSpPr>
          <p:nvPr>
            <p:ph type="body" sz="quarter" idx="12" hasCustomPrompt="1"/>
          </p:nvPr>
        </p:nvSpPr>
        <p:spPr>
          <a:xfrm>
            <a:off x="797859" y="670244"/>
            <a:ext cx="5524500" cy="295275"/>
          </a:xfrm>
        </p:spPr>
        <p:txBody>
          <a:bodyPr>
            <a:normAutofit/>
          </a:bodyPr>
          <a:lstStyle>
            <a:lvl1pPr marL="0" indent="0">
              <a:buNone/>
              <a:defRPr sz="1100" b="1">
                <a:solidFill>
                  <a:srgbClr val="4372B7"/>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THIS IS A SECTION MARKER</a:t>
            </a:r>
          </a:p>
        </p:txBody>
      </p:sp>
      <p:sp>
        <p:nvSpPr>
          <p:cNvPr id="2" name="Chart Placeholder 5">
            <a:extLst>
              <a:ext uri="{FF2B5EF4-FFF2-40B4-BE49-F238E27FC236}">
                <a16:creationId xmlns:a16="http://schemas.microsoft.com/office/drawing/2014/main" id="{D461F2CC-F9E2-E68E-00ED-36D0AD2851E7}"/>
              </a:ext>
            </a:extLst>
          </p:cNvPr>
          <p:cNvSpPr>
            <a:spLocks noGrp="1"/>
          </p:cNvSpPr>
          <p:nvPr>
            <p:ph type="chart" sz="quarter" idx="10"/>
          </p:nvPr>
        </p:nvSpPr>
        <p:spPr>
          <a:xfrm>
            <a:off x="794078" y="1706561"/>
            <a:ext cx="10515599" cy="4098511"/>
          </a:xfrm>
        </p:spPr>
        <p:txBody>
          <a:bodyPr/>
          <a:lstStyle/>
          <a:p>
            <a:r>
              <a:rPr lang="en-US"/>
              <a:t>Click icon to add chart</a:t>
            </a:r>
          </a:p>
        </p:txBody>
      </p:sp>
      <p:pic>
        <p:nvPicPr>
          <p:cNvPr id="4" name="Graphic 3">
            <a:extLst>
              <a:ext uri="{FF2B5EF4-FFF2-40B4-BE49-F238E27FC236}">
                <a16:creationId xmlns:a16="http://schemas.microsoft.com/office/drawing/2014/main" id="{30D5AD9E-2261-AB6E-5A1D-FDCFB56AAFD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28826" y="6124070"/>
            <a:ext cx="1099591" cy="435255"/>
          </a:xfrm>
          <a:prstGeom prst="rect">
            <a:avLst/>
          </a:prstGeom>
        </p:spPr>
      </p:pic>
      <p:pic>
        <p:nvPicPr>
          <p:cNvPr id="6" name="Picture 5" descr="A blue sky with white dots&#10;&#10;Description automatically generated">
            <a:extLst>
              <a:ext uri="{FF2B5EF4-FFF2-40B4-BE49-F238E27FC236}">
                <a16:creationId xmlns:a16="http://schemas.microsoft.com/office/drawing/2014/main" id="{4C5EF94C-D6EA-32F5-18E4-87124CC4187E}"/>
              </a:ext>
            </a:extLst>
          </p:cNvPr>
          <p:cNvPicPr>
            <a:picLocks noChangeAspect="1"/>
          </p:cNvPicPr>
          <p:nvPr userDrawn="1"/>
        </p:nvPicPr>
        <p:blipFill rotWithShape="1">
          <a:blip r:embed="rId4"/>
          <a:srcRect b="96846"/>
          <a:stretch/>
        </p:blipFill>
        <p:spPr>
          <a:xfrm>
            <a:off x="0" y="0"/>
            <a:ext cx="12192000" cy="216309"/>
          </a:xfrm>
          <a:prstGeom prst="rect">
            <a:avLst/>
          </a:prstGeom>
        </p:spPr>
      </p:pic>
    </p:spTree>
    <p:extLst>
      <p:ext uri="{BB962C8B-B14F-4D97-AF65-F5344CB8AC3E}">
        <p14:creationId xmlns:p14="http://schemas.microsoft.com/office/powerpoint/2010/main" val="273255124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Blank_Table">
    <p:bg>
      <p:bgPr>
        <a:solidFill>
          <a:schemeClr val="bg1"/>
        </a:solidFill>
        <a:effectLst/>
      </p:bgPr>
    </p:bg>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7FDD2D80-245D-2D6A-057F-DD46AECC677A}"/>
              </a:ext>
            </a:extLst>
          </p:cNvPr>
          <p:cNvSpPr>
            <a:spLocks noGrp="1"/>
          </p:cNvSpPr>
          <p:nvPr>
            <p:ph type="title"/>
          </p:nvPr>
        </p:nvSpPr>
        <p:spPr>
          <a:xfrm>
            <a:off x="797859" y="981579"/>
            <a:ext cx="10515600" cy="563563"/>
          </a:xfrm>
        </p:spPr>
        <p:txBody>
          <a:bodyPr>
            <a:normAutofit/>
          </a:bodyPr>
          <a:lstStyle>
            <a:lvl1pPr>
              <a:defRPr sz="3200" baseline="0">
                <a:solidFill>
                  <a:schemeClr val="tx1"/>
                </a:solidFill>
              </a:defRPr>
            </a:lvl1pPr>
          </a:lstStyle>
          <a:p>
            <a:r>
              <a:rPr lang="en-US"/>
              <a:t>Click to edit Master title style</a:t>
            </a:r>
          </a:p>
        </p:txBody>
      </p:sp>
      <p:sp>
        <p:nvSpPr>
          <p:cNvPr id="18" name="Text Placeholder 11">
            <a:extLst>
              <a:ext uri="{FF2B5EF4-FFF2-40B4-BE49-F238E27FC236}">
                <a16:creationId xmlns:a16="http://schemas.microsoft.com/office/drawing/2014/main" id="{C1AFDD73-2463-D268-081E-C7F20818F2DF}"/>
              </a:ext>
            </a:extLst>
          </p:cNvPr>
          <p:cNvSpPr>
            <a:spLocks noGrp="1"/>
          </p:cNvSpPr>
          <p:nvPr>
            <p:ph type="body" sz="quarter" idx="12" hasCustomPrompt="1"/>
          </p:nvPr>
        </p:nvSpPr>
        <p:spPr>
          <a:xfrm>
            <a:off x="797859" y="670244"/>
            <a:ext cx="5524500" cy="295275"/>
          </a:xfrm>
        </p:spPr>
        <p:txBody>
          <a:bodyPr>
            <a:normAutofit/>
          </a:bodyPr>
          <a:lstStyle>
            <a:lvl1pPr marL="0" indent="0">
              <a:buNone/>
              <a:defRPr sz="1100" b="1">
                <a:solidFill>
                  <a:srgbClr val="4372B7"/>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THIS IS A SECTION MARKER</a:t>
            </a:r>
          </a:p>
        </p:txBody>
      </p:sp>
      <p:sp>
        <p:nvSpPr>
          <p:cNvPr id="3" name="Table Placeholder 7">
            <a:extLst>
              <a:ext uri="{FF2B5EF4-FFF2-40B4-BE49-F238E27FC236}">
                <a16:creationId xmlns:a16="http://schemas.microsoft.com/office/drawing/2014/main" id="{2A12DC21-A93D-A383-CD2B-D10B24A80B54}"/>
              </a:ext>
            </a:extLst>
          </p:cNvPr>
          <p:cNvSpPr>
            <a:spLocks noGrp="1"/>
          </p:cNvSpPr>
          <p:nvPr>
            <p:ph type="tbl" sz="quarter" idx="10"/>
          </p:nvPr>
        </p:nvSpPr>
        <p:spPr>
          <a:xfrm>
            <a:off x="797860" y="1686241"/>
            <a:ext cx="10515600" cy="4105275"/>
          </a:xfrm>
        </p:spPr>
        <p:txBody>
          <a:bodyPr/>
          <a:lstStyle/>
          <a:p>
            <a:r>
              <a:rPr lang="en-US"/>
              <a:t>Click icon to add table</a:t>
            </a:r>
          </a:p>
        </p:txBody>
      </p:sp>
      <p:pic>
        <p:nvPicPr>
          <p:cNvPr id="6" name="Graphic 5">
            <a:extLst>
              <a:ext uri="{FF2B5EF4-FFF2-40B4-BE49-F238E27FC236}">
                <a16:creationId xmlns:a16="http://schemas.microsoft.com/office/drawing/2014/main" id="{0D18524A-3809-A440-DC23-356DA2FD994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28826" y="6124070"/>
            <a:ext cx="1099591" cy="435255"/>
          </a:xfrm>
          <a:prstGeom prst="rect">
            <a:avLst/>
          </a:prstGeom>
        </p:spPr>
      </p:pic>
      <p:pic>
        <p:nvPicPr>
          <p:cNvPr id="4" name="Picture 3" descr="A blue sky with white dots&#10;&#10;Description automatically generated">
            <a:extLst>
              <a:ext uri="{FF2B5EF4-FFF2-40B4-BE49-F238E27FC236}">
                <a16:creationId xmlns:a16="http://schemas.microsoft.com/office/drawing/2014/main" id="{72FEE08F-3587-5ABB-34EC-C5E445D731E0}"/>
              </a:ext>
            </a:extLst>
          </p:cNvPr>
          <p:cNvPicPr>
            <a:picLocks noChangeAspect="1"/>
          </p:cNvPicPr>
          <p:nvPr userDrawn="1"/>
        </p:nvPicPr>
        <p:blipFill rotWithShape="1">
          <a:blip r:embed="rId4"/>
          <a:srcRect b="96846"/>
          <a:stretch/>
        </p:blipFill>
        <p:spPr>
          <a:xfrm>
            <a:off x="0" y="0"/>
            <a:ext cx="12192000" cy="216309"/>
          </a:xfrm>
          <a:prstGeom prst="rect">
            <a:avLst/>
          </a:prstGeom>
        </p:spPr>
      </p:pic>
    </p:spTree>
    <p:extLst>
      <p:ext uri="{BB962C8B-B14F-4D97-AF65-F5344CB8AC3E}">
        <p14:creationId xmlns:p14="http://schemas.microsoft.com/office/powerpoint/2010/main" val="336995909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Photo_Grid">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17FE1421-D8E5-E37B-FE84-2BB99E82E8B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28826" y="6124070"/>
            <a:ext cx="1099591" cy="435255"/>
          </a:xfrm>
          <a:prstGeom prst="rect">
            <a:avLst/>
          </a:prstGeom>
        </p:spPr>
      </p:pic>
      <p:pic>
        <p:nvPicPr>
          <p:cNvPr id="16" name="Picture 15" descr="A blue sky with white dots&#10;&#10;Description automatically generated">
            <a:extLst>
              <a:ext uri="{FF2B5EF4-FFF2-40B4-BE49-F238E27FC236}">
                <a16:creationId xmlns:a16="http://schemas.microsoft.com/office/drawing/2014/main" id="{E7EE9D12-E4C0-2D34-A288-68063932F065}"/>
              </a:ext>
            </a:extLst>
          </p:cNvPr>
          <p:cNvPicPr>
            <a:picLocks noChangeAspect="1"/>
          </p:cNvPicPr>
          <p:nvPr/>
        </p:nvPicPr>
        <p:blipFill rotWithShape="1">
          <a:blip r:embed="rId4"/>
          <a:srcRect t="7606" b="7606"/>
          <a:stretch/>
        </p:blipFill>
        <p:spPr>
          <a:xfrm>
            <a:off x="0" y="-13446"/>
            <a:ext cx="12192000" cy="5814807"/>
          </a:xfrm>
          <a:prstGeom prst="rect">
            <a:avLst/>
          </a:prstGeom>
        </p:spPr>
      </p:pic>
      <p:sp>
        <p:nvSpPr>
          <p:cNvPr id="2" name="Picture Placeholder 5">
            <a:extLst>
              <a:ext uri="{FF2B5EF4-FFF2-40B4-BE49-F238E27FC236}">
                <a16:creationId xmlns:a16="http://schemas.microsoft.com/office/drawing/2014/main" id="{433A4000-3F27-13F7-C10D-528C5742969A}"/>
              </a:ext>
            </a:extLst>
          </p:cNvPr>
          <p:cNvSpPr>
            <a:spLocks noGrp="1"/>
          </p:cNvSpPr>
          <p:nvPr>
            <p:ph type="pic" sz="quarter" idx="10"/>
          </p:nvPr>
        </p:nvSpPr>
        <p:spPr>
          <a:xfrm>
            <a:off x="1" y="240536"/>
            <a:ext cx="6024563" cy="5347464"/>
          </a:xfrm>
        </p:spPr>
        <p:txBody>
          <a:bodyPr/>
          <a:lstStyle>
            <a:lvl1pPr>
              <a:defRPr>
                <a:latin typeface="Arial" panose="020B0604020202020204" pitchFamily="34" charset="0"/>
                <a:cs typeface="Arial" panose="020B0604020202020204" pitchFamily="34" charset="0"/>
              </a:defRPr>
            </a:lvl1pPr>
          </a:lstStyle>
          <a:p>
            <a:r>
              <a:rPr lang="en-US"/>
              <a:t>Click icon to add picture</a:t>
            </a:r>
          </a:p>
        </p:txBody>
      </p:sp>
      <p:sp>
        <p:nvSpPr>
          <p:cNvPr id="4" name="Picture Placeholder 5">
            <a:extLst>
              <a:ext uri="{FF2B5EF4-FFF2-40B4-BE49-F238E27FC236}">
                <a16:creationId xmlns:a16="http://schemas.microsoft.com/office/drawing/2014/main" id="{719500BB-1D4E-0691-5EEA-808AE66D43A9}"/>
              </a:ext>
            </a:extLst>
          </p:cNvPr>
          <p:cNvSpPr>
            <a:spLocks noGrp="1"/>
          </p:cNvSpPr>
          <p:nvPr>
            <p:ph type="pic" sz="quarter" idx="11"/>
          </p:nvPr>
        </p:nvSpPr>
        <p:spPr>
          <a:xfrm>
            <a:off x="6187283" y="240536"/>
            <a:ext cx="2915919" cy="2716024"/>
          </a:xfrm>
        </p:spPr>
        <p:txBody>
          <a:bodyPr/>
          <a:lstStyle>
            <a:lvl1pPr>
              <a:defRPr>
                <a:latin typeface="Arial" panose="020B0604020202020204" pitchFamily="34" charset="0"/>
                <a:cs typeface="Arial" panose="020B0604020202020204" pitchFamily="34" charset="0"/>
              </a:defRPr>
            </a:lvl1pPr>
          </a:lstStyle>
          <a:p>
            <a:r>
              <a:rPr lang="en-US"/>
              <a:t>Click icon to add picture</a:t>
            </a:r>
          </a:p>
        </p:txBody>
      </p:sp>
      <p:sp>
        <p:nvSpPr>
          <p:cNvPr id="8" name="Picture Placeholder 5">
            <a:extLst>
              <a:ext uri="{FF2B5EF4-FFF2-40B4-BE49-F238E27FC236}">
                <a16:creationId xmlns:a16="http://schemas.microsoft.com/office/drawing/2014/main" id="{73AC9FF6-9B6D-5DD9-D94B-6A3CB2A44EA0}"/>
              </a:ext>
            </a:extLst>
          </p:cNvPr>
          <p:cNvSpPr>
            <a:spLocks noGrp="1"/>
          </p:cNvSpPr>
          <p:nvPr>
            <p:ph type="pic" sz="quarter" idx="12"/>
          </p:nvPr>
        </p:nvSpPr>
        <p:spPr>
          <a:xfrm>
            <a:off x="9265922" y="240536"/>
            <a:ext cx="2915919" cy="2716024"/>
          </a:xfrm>
        </p:spPr>
        <p:txBody>
          <a:bodyPr/>
          <a:lstStyle>
            <a:lvl1pPr>
              <a:defRPr>
                <a:latin typeface="Arial" panose="020B0604020202020204" pitchFamily="34" charset="0"/>
                <a:cs typeface="Arial" panose="020B0604020202020204" pitchFamily="34" charset="0"/>
              </a:defRPr>
            </a:lvl1pPr>
          </a:lstStyle>
          <a:p>
            <a:r>
              <a:rPr lang="en-US"/>
              <a:t>Click icon to add picture</a:t>
            </a:r>
          </a:p>
        </p:txBody>
      </p:sp>
      <p:sp>
        <p:nvSpPr>
          <p:cNvPr id="10" name="Picture Placeholder 5">
            <a:extLst>
              <a:ext uri="{FF2B5EF4-FFF2-40B4-BE49-F238E27FC236}">
                <a16:creationId xmlns:a16="http://schemas.microsoft.com/office/drawing/2014/main" id="{021AE5FA-16F1-B3E3-848D-8E8DF32D8F84}"/>
              </a:ext>
            </a:extLst>
          </p:cNvPr>
          <p:cNvSpPr>
            <a:spLocks noGrp="1"/>
          </p:cNvSpPr>
          <p:nvPr>
            <p:ph type="pic" sz="quarter" idx="13"/>
          </p:nvPr>
        </p:nvSpPr>
        <p:spPr>
          <a:xfrm>
            <a:off x="6177121" y="3125976"/>
            <a:ext cx="6024563" cy="2462024"/>
          </a:xfrm>
        </p:spPr>
        <p:txBody>
          <a:bodyPr/>
          <a:lstStyle>
            <a:lvl1pPr>
              <a:defRPr>
                <a:latin typeface="Arial" panose="020B0604020202020204" pitchFamily="34" charset="0"/>
                <a:cs typeface="Arial" panose="020B0604020202020204" pitchFamily="34" charset="0"/>
              </a:defRPr>
            </a:lvl1pPr>
          </a:lstStyle>
          <a:p>
            <a:r>
              <a:rPr lang="en-US"/>
              <a:t>Click icon to add picture</a:t>
            </a:r>
          </a:p>
        </p:txBody>
      </p:sp>
    </p:spTree>
    <p:extLst>
      <p:ext uri="{BB962C8B-B14F-4D97-AF65-F5344CB8AC3E}">
        <p14:creationId xmlns:p14="http://schemas.microsoft.com/office/powerpoint/2010/main" val="44792589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Bullets">
    <p:spTree>
      <p:nvGrpSpPr>
        <p:cNvPr id="1" name=""/>
        <p:cNvGrpSpPr/>
        <p:nvPr/>
      </p:nvGrpSpPr>
      <p:grpSpPr>
        <a:xfrm>
          <a:off x="0" y="0"/>
          <a:ext cx="0" cy="0"/>
          <a:chOff x="0" y="0"/>
          <a:chExt cx="0" cy="0"/>
        </a:xfrm>
      </p:grpSpPr>
      <p:sp>
        <p:nvSpPr>
          <p:cNvPr id="2" name="Title 1"/>
          <p:cNvSpPr>
            <a:spLocks noGrp="1"/>
          </p:cNvSpPr>
          <p:nvPr>
            <p:ph type="title"/>
          </p:nvPr>
        </p:nvSpPr>
        <p:spPr>
          <a:xfrm>
            <a:off x="609602" y="479531"/>
            <a:ext cx="11005207" cy="409471"/>
          </a:xfrm>
        </p:spPr>
        <p:txBody>
          <a:bodyPr/>
          <a:lstStyle/>
          <a:p>
            <a:r>
              <a:rPr lang="en-US"/>
              <a:t>Click to edit Master title style</a:t>
            </a:r>
          </a:p>
        </p:txBody>
      </p:sp>
      <p:sp>
        <p:nvSpPr>
          <p:cNvPr id="3" name="Content Placeholder 2"/>
          <p:cNvSpPr>
            <a:spLocks noGrp="1"/>
          </p:cNvSpPr>
          <p:nvPr>
            <p:ph idx="1"/>
          </p:nvPr>
        </p:nvSpPr>
        <p:spPr>
          <a:xfrm>
            <a:off x="609600" y="1701802"/>
            <a:ext cx="10972800" cy="393488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US"/>
          </a:p>
        </p:txBody>
      </p:sp>
      <p:sp>
        <p:nvSpPr>
          <p:cNvPr id="9" name="Date Placeholder 3">
            <a:extLst>
              <a:ext uri="{FF2B5EF4-FFF2-40B4-BE49-F238E27FC236}">
                <a16:creationId xmlns:a16="http://schemas.microsoft.com/office/drawing/2014/main" id="{2CF2CB1C-20F7-48CF-B8F9-F2C69D47F29D}"/>
              </a:ext>
            </a:extLst>
          </p:cNvPr>
          <p:cNvSpPr>
            <a:spLocks noGrp="1"/>
          </p:cNvSpPr>
          <p:nvPr>
            <p:ph type="dt" sz="half" idx="2"/>
          </p:nvPr>
        </p:nvSpPr>
        <p:spPr>
          <a:xfrm>
            <a:off x="1518597" y="5991227"/>
            <a:ext cx="2743200" cy="365125"/>
          </a:xfrm>
          <a:prstGeom prst="rect">
            <a:avLst/>
          </a:prstGeom>
        </p:spPr>
        <p:txBody>
          <a:bodyPr vert="horz" lIns="91440" tIns="45720" rIns="91440" bIns="45720" rtlCol="0" anchor="ctr"/>
          <a:lstStyle>
            <a:lvl1pPr algn="l">
              <a:defRPr sz="1067">
                <a:solidFill>
                  <a:schemeClr val="bg2"/>
                </a:solidFill>
                <a:latin typeface="Arial" panose="020B0604020202020204" pitchFamily="34" charset="0"/>
                <a:cs typeface="Arial" panose="020B0604020202020204" pitchFamily="34" charset="0"/>
              </a:defRPr>
            </a:lvl1pPr>
          </a:lstStyle>
          <a:p>
            <a:fld id="{B61BEF0D-F0BB-DE4B-95CE-6DB70DBA9567}" type="datetimeFigureOut">
              <a:rPr lang="en-US" smtClean="0"/>
              <a:pPr/>
              <a:t>5/23/25</a:t>
            </a:fld>
            <a:endParaRPr lang="en-US"/>
          </a:p>
        </p:txBody>
      </p:sp>
      <p:sp>
        <p:nvSpPr>
          <p:cNvPr id="10" name="Slide Number Placeholder 5">
            <a:extLst>
              <a:ext uri="{FF2B5EF4-FFF2-40B4-BE49-F238E27FC236}">
                <a16:creationId xmlns:a16="http://schemas.microsoft.com/office/drawing/2014/main" id="{5F2A792A-25FB-42B0-BDCF-88D90CF79E90}"/>
              </a:ext>
            </a:extLst>
          </p:cNvPr>
          <p:cNvSpPr>
            <a:spLocks noGrp="1"/>
          </p:cNvSpPr>
          <p:nvPr>
            <p:ph type="sldNum" sz="quarter" idx="4"/>
          </p:nvPr>
        </p:nvSpPr>
        <p:spPr>
          <a:xfrm>
            <a:off x="481638" y="5991227"/>
            <a:ext cx="437519" cy="365125"/>
          </a:xfrm>
          <a:prstGeom prst="rect">
            <a:avLst/>
          </a:prstGeom>
        </p:spPr>
        <p:txBody>
          <a:bodyPr vert="horz" lIns="91440" tIns="45720" rIns="91440" bIns="45720" rtlCol="0" anchor="ctr"/>
          <a:lstStyle>
            <a:lvl1pPr algn="r">
              <a:defRPr sz="1067">
                <a:solidFill>
                  <a:schemeClr val="bg2"/>
                </a:solidFill>
                <a:latin typeface="Arial" panose="020B0604020202020204" pitchFamily="34" charset="0"/>
                <a:cs typeface="Arial" panose="020B0604020202020204" pitchFamily="34" charset="0"/>
              </a:defRPr>
            </a:lvl1pPr>
          </a:lstStyle>
          <a:p>
            <a:fld id="{D57F1E4F-1CFF-5643-939E-217C01CDF565}" type="slidenum">
              <a:rPr lang="en-US" smtClean="0"/>
              <a:pPr/>
              <a:t>‹#›</a:t>
            </a:fld>
            <a:endParaRPr lang="en-US"/>
          </a:p>
        </p:txBody>
      </p:sp>
    </p:spTree>
    <p:extLst>
      <p:ext uri="{BB962C8B-B14F-4D97-AF65-F5344CB8AC3E}">
        <p14:creationId xmlns:p14="http://schemas.microsoft.com/office/powerpoint/2010/main" val="228112442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4038600" y="6356352"/>
            <a:ext cx="4114800" cy="365125"/>
          </a:xfrm>
          <a:prstGeom prst="rect">
            <a:avLst/>
          </a:prstGeom>
        </p:spPr>
        <p:txBody>
          <a:bodyPr/>
          <a:lstStyle/>
          <a:p>
            <a:endParaRPr lang="en-US"/>
          </a:p>
        </p:txBody>
      </p:sp>
      <p:sp>
        <p:nvSpPr>
          <p:cNvPr id="7" name="Date Placeholder 3">
            <a:extLst>
              <a:ext uri="{FF2B5EF4-FFF2-40B4-BE49-F238E27FC236}">
                <a16:creationId xmlns:a16="http://schemas.microsoft.com/office/drawing/2014/main" id="{7C1E0EDE-9F46-439A-AA71-D5BF7FFC10D6}"/>
              </a:ext>
            </a:extLst>
          </p:cNvPr>
          <p:cNvSpPr>
            <a:spLocks noGrp="1"/>
          </p:cNvSpPr>
          <p:nvPr>
            <p:ph type="dt" sz="half" idx="2"/>
          </p:nvPr>
        </p:nvSpPr>
        <p:spPr>
          <a:xfrm>
            <a:off x="1518597" y="5991227"/>
            <a:ext cx="2743200" cy="365125"/>
          </a:xfrm>
          <a:prstGeom prst="rect">
            <a:avLst/>
          </a:prstGeom>
        </p:spPr>
        <p:txBody>
          <a:bodyPr vert="horz" lIns="91440" tIns="45720" rIns="91440" bIns="45720" rtlCol="0" anchor="ctr"/>
          <a:lstStyle>
            <a:lvl1pPr algn="l">
              <a:defRPr sz="1067">
                <a:solidFill>
                  <a:schemeClr val="tx1"/>
                </a:solidFill>
                <a:latin typeface="Arial" panose="020B0604020202020204" pitchFamily="34" charset="0"/>
                <a:cs typeface="Arial" panose="020B0604020202020204" pitchFamily="34" charset="0"/>
              </a:defRPr>
            </a:lvl1pPr>
          </a:lstStyle>
          <a:p>
            <a:fld id="{9057F2A5-1884-4B9F-849D-AFECFA299554}" type="datetime4">
              <a:rPr lang="en-US" smtClean="0"/>
              <a:t>May 23, 2025</a:t>
            </a:fld>
            <a:endParaRPr lang="en-US"/>
          </a:p>
        </p:txBody>
      </p:sp>
      <p:sp>
        <p:nvSpPr>
          <p:cNvPr id="8" name="Slide Number Placeholder 5">
            <a:extLst>
              <a:ext uri="{FF2B5EF4-FFF2-40B4-BE49-F238E27FC236}">
                <a16:creationId xmlns:a16="http://schemas.microsoft.com/office/drawing/2014/main" id="{CCD6F195-6769-4944-A0F7-9F032CE93CB0}"/>
              </a:ext>
            </a:extLst>
          </p:cNvPr>
          <p:cNvSpPr>
            <a:spLocks noGrp="1"/>
          </p:cNvSpPr>
          <p:nvPr>
            <p:ph type="sldNum" sz="quarter" idx="4"/>
          </p:nvPr>
        </p:nvSpPr>
        <p:spPr>
          <a:xfrm>
            <a:off x="481638" y="5991227"/>
            <a:ext cx="437519" cy="365125"/>
          </a:xfrm>
          <a:prstGeom prst="rect">
            <a:avLst/>
          </a:prstGeom>
        </p:spPr>
        <p:txBody>
          <a:bodyPr vert="horz" lIns="91440" tIns="45720" rIns="91440" bIns="45720" rtlCol="0" anchor="ctr"/>
          <a:lstStyle>
            <a:lvl1pPr algn="r">
              <a:defRPr sz="1067">
                <a:solidFill>
                  <a:schemeClr val="tx1"/>
                </a:solidFill>
                <a:latin typeface="Arial" panose="020B0604020202020204" pitchFamily="34" charset="0"/>
                <a:cs typeface="Arial" panose="020B0604020202020204" pitchFamily="34" charset="0"/>
              </a:defRPr>
            </a:lvl1pPr>
          </a:lstStyle>
          <a:p>
            <a:fld id="{BD4BDB19-913A-45EC-AEA8-256B31C76FD7}" type="slidenum">
              <a:rPr lang="en-US" smtClean="0"/>
              <a:pPr/>
              <a:t>‹#›</a:t>
            </a:fld>
            <a:endParaRPr lang="en-US"/>
          </a:p>
        </p:txBody>
      </p:sp>
    </p:spTree>
    <p:extLst>
      <p:ext uri="{BB962C8B-B14F-4D97-AF65-F5344CB8AC3E}">
        <p14:creationId xmlns:p14="http://schemas.microsoft.com/office/powerpoint/2010/main" val="31609755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rgbClr val="DCF1FA"/>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0" i="0" baseline="0">
                <a:latin typeface="Aptos" panose="020B0004020202020204" pitchFamily="34" charset="0"/>
              </a:defRPr>
            </a:lvl1pPr>
            <a:lvl2pPr>
              <a:defRPr b="0" i="0" baseline="0">
                <a:latin typeface="Aptos" panose="020B0004020202020204" pitchFamily="34" charset="0"/>
              </a:defRPr>
            </a:lvl2pPr>
            <a:lvl3pPr>
              <a:defRPr b="0" i="0" baseline="0">
                <a:latin typeface="Aptos" panose="020B0004020202020204" pitchFamily="34" charset="0"/>
              </a:defRPr>
            </a:lvl3pPr>
            <a:lvl4pPr>
              <a:defRPr b="0" i="0" baseline="0">
                <a:latin typeface="Aptos" panose="020B0004020202020204" pitchFamily="34" charset="0"/>
              </a:defRPr>
            </a:lvl4pPr>
            <a:lvl5pPr>
              <a:defRPr b="0" i="0" baseline="0">
                <a:latin typeface="Aptos"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4B4221FC-B530-85D0-50DB-F7D02722BDA0}"/>
              </a:ext>
            </a:extLst>
          </p:cNvPr>
          <p:cNvSpPr>
            <a:spLocks noGrp="1"/>
          </p:cNvSpPr>
          <p:nvPr>
            <p:ph type="title"/>
          </p:nvPr>
        </p:nvSpPr>
        <p:spPr/>
        <p:txBody>
          <a:bodyPr/>
          <a:lstStyle/>
          <a:p>
            <a:r>
              <a:rPr lang="en-US"/>
              <a:t>Click to edit Master title style</a:t>
            </a:r>
          </a:p>
        </p:txBody>
      </p:sp>
      <p:sp>
        <p:nvSpPr>
          <p:cNvPr id="2" name="Slide Number Placeholder 1">
            <a:extLst>
              <a:ext uri="{FF2B5EF4-FFF2-40B4-BE49-F238E27FC236}">
                <a16:creationId xmlns:a16="http://schemas.microsoft.com/office/drawing/2014/main" id="{19CC620C-C5B1-EEF0-A2D0-6A97B7F2F738}"/>
              </a:ext>
            </a:extLst>
          </p:cNvPr>
          <p:cNvSpPr>
            <a:spLocks noGrp="1"/>
          </p:cNvSpPr>
          <p:nvPr>
            <p:ph type="sldNum" sz="quarter" idx="10"/>
          </p:nvPr>
        </p:nvSpPr>
        <p:spPr/>
        <p:txBody>
          <a:bodyPr/>
          <a:lstStyle/>
          <a:p>
            <a:fld id="{796CBEC6-1353-BF47-8A98-2F398B8EA2E4}" type="slidenum">
              <a:rPr lang="en-US" smtClean="0"/>
              <a:pPr/>
              <a:t>‹#›</a:t>
            </a:fld>
            <a:endParaRPr lang="en-US"/>
          </a:p>
        </p:txBody>
      </p:sp>
    </p:spTree>
    <p:extLst>
      <p:ext uri="{BB962C8B-B14F-4D97-AF65-F5344CB8AC3E}">
        <p14:creationId xmlns:p14="http://schemas.microsoft.com/office/powerpoint/2010/main" val="163421560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userDrawn="1">
  <p:cSld name="Title Slide">
    <p:bg>
      <p:bgPr>
        <a:solidFill>
          <a:srgbClr val="001A26"/>
        </a:solidFill>
        <a:effectLst/>
      </p:bgPr>
    </p:bg>
    <p:spTree>
      <p:nvGrpSpPr>
        <p:cNvPr id="1" name=""/>
        <p:cNvGrpSpPr/>
        <p:nvPr/>
      </p:nvGrpSpPr>
      <p:grpSpPr>
        <a:xfrm>
          <a:off x="0" y="0"/>
          <a:ext cx="0" cy="0"/>
          <a:chOff x="0" y="0"/>
          <a:chExt cx="0" cy="0"/>
        </a:xfrm>
      </p:grpSpPr>
      <p:sp>
        <p:nvSpPr>
          <p:cNvPr id="10" name="Subtitle 2">
            <a:extLst>
              <a:ext uri="{FF2B5EF4-FFF2-40B4-BE49-F238E27FC236}">
                <a16:creationId xmlns:a16="http://schemas.microsoft.com/office/drawing/2014/main" id="{2488FBAC-4AD6-2A5C-7F9C-B8BEAA0B6059}"/>
              </a:ext>
            </a:extLst>
          </p:cNvPr>
          <p:cNvSpPr>
            <a:spLocks noGrp="1"/>
          </p:cNvSpPr>
          <p:nvPr>
            <p:ph type="subTitle" idx="1" hasCustomPrompt="1"/>
          </p:nvPr>
        </p:nvSpPr>
        <p:spPr>
          <a:xfrm>
            <a:off x="2082799" y="3759325"/>
            <a:ext cx="7701280" cy="350283"/>
          </a:xfrm>
        </p:spPr>
        <p:txBody>
          <a:bodyPr anchor="ctr" anchorCtr="1">
            <a:normAutofit/>
          </a:bodyPr>
          <a:lstStyle>
            <a:lvl1pPr marL="0" indent="0" algn="l">
              <a:buNone/>
              <a:defRPr sz="1800" b="0" i="0" cap="all" baseline="0">
                <a:solidFill>
                  <a:schemeClr val="bg1"/>
                </a:solidFill>
                <a:latin typeface="Aptos" panose="020B00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LAS VEGAS  MAY 13-15, 2025</a:t>
            </a:r>
          </a:p>
        </p:txBody>
      </p:sp>
      <p:pic>
        <p:nvPicPr>
          <p:cNvPr id="25" name="Picture 24">
            <a:extLst>
              <a:ext uri="{FF2B5EF4-FFF2-40B4-BE49-F238E27FC236}">
                <a16:creationId xmlns:a16="http://schemas.microsoft.com/office/drawing/2014/main" id="{E12E7D1B-DD38-8994-E9A1-3A4D5A64342D}"/>
              </a:ext>
            </a:extLst>
          </p:cNvPr>
          <p:cNvPicPr>
            <a:picLocks noChangeAspect="1"/>
          </p:cNvPicPr>
          <p:nvPr userDrawn="1"/>
        </p:nvPicPr>
        <p:blipFill>
          <a:blip r:embed="rId2"/>
          <a:stretch>
            <a:fillRect/>
          </a:stretch>
        </p:blipFill>
        <p:spPr>
          <a:xfrm>
            <a:off x="5596119" y="330045"/>
            <a:ext cx="999759" cy="357809"/>
          </a:xfrm>
          <a:prstGeom prst="rect">
            <a:avLst/>
          </a:prstGeom>
        </p:spPr>
      </p:pic>
      <p:pic>
        <p:nvPicPr>
          <p:cNvPr id="2" name="Picture 1">
            <a:extLst>
              <a:ext uri="{FF2B5EF4-FFF2-40B4-BE49-F238E27FC236}">
                <a16:creationId xmlns:a16="http://schemas.microsoft.com/office/drawing/2014/main" id="{0D18BFC9-2BF2-E1BB-A7DD-2BFCA6441B0B}"/>
              </a:ext>
            </a:extLst>
          </p:cNvPr>
          <p:cNvPicPr>
            <a:picLocks noChangeAspect="1"/>
          </p:cNvPicPr>
          <p:nvPr userDrawn="1"/>
        </p:nvPicPr>
        <p:blipFill>
          <a:blip r:embed="rId3"/>
          <a:stretch>
            <a:fillRect/>
          </a:stretch>
        </p:blipFill>
        <p:spPr>
          <a:xfrm>
            <a:off x="2512661" y="2316188"/>
            <a:ext cx="7166675" cy="1618281"/>
          </a:xfrm>
          <a:prstGeom prst="rect">
            <a:avLst/>
          </a:prstGeom>
        </p:spPr>
      </p:pic>
      <p:pic>
        <p:nvPicPr>
          <p:cNvPr id="3" name="Picture 2">
            <a:extLst>
              <a:ext uri="{FF2B5EF4-FFF2-40B4-BE49-F238E27FC236}">
                <a16:creationId xmlns:a16="http://schemas.microsoft.com/office/drawing/2014/main" id="{0C8F1323-72D8-DD51-260E-47A48B2ECDBA}"/>
              </a:ext>
            </a:extLst>
          </p:cNvPr>
          <p:cNvPicPr>
            <a:picLocks noChangeAspect="1"/>
          </p:cNvPicPr>
          <p:nvPr userDrawn="1"/>
        </p:nvPicPr>
        <p:blipFill>
          <a:blip r:embed="rId4"/>
          <a:srcRect l="-12390" t="14767"/>
          <a:stretch/>
        </p:blipFill>
        <p:spPr>
          <a:xfrm>
            <a:off x="643182" y="1"/>
            <a:ext cx="913839" cy="1587267"/>
          </a:xfrm>
          <a:prstGeom prst="rect">
            <a:avLst/>
          </a:prstGeom>
        </p:spPr>
      </p:pic>
      <p:pic>
        <p:nvPicPr>
          <p:cNvPr id="4" name="Picture 3">
            <a:extLst>
              <a:ext uri="{FF2B5EF4-FFF2-40B4-BE49-F238E27FC236}">
                <a16:creationId xmlns:a16="http://schemas.microsoft.com/office/drawing/2014/main" id="{266F9C60-4F22-ADF9-026D-480BC89CE1B5}"/>
              </a:ext>
            </a:extLst>
          </p:cNvPr>
          <p:cNvPicPr>
            <a:picLocks noChangeAspect="1"/>
          </p:cNvPicPr>
          <p:nvPr userDrawn="1"/>
        </p:nvPicPr>
        <p:blipFill>
          <a:blip r:embed="rId5"/>
          <a:stretch>
            <a:fillRect/>
          </a:stretch>
        </p:blipFill>
        <p:spPr>
          <a:xfrm>
            <a:off x="10159139" y="4810932"/>
            <a:ext cx="1633027" cy="1633027"/>
          </a:xfrm>
          <a:prstGeom prst="rect">
            <a:avLst/>
          </a:prstGeom>
        </p:spPr>
      </p:pic>
    </p:spTree>
    <p:extLst>
      <p:ext uri="{BB962C8B-B14F-4D97-AF65-F5344CB8AC3E}">
        <p14:creationId xmlns:p14="http://schemas.microsoft.com/office/powerpoint/2010/main" val="249938150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and Subtitle">
    <p:spTree>
      <p:nvGrpSpPr>
        <p:cNvPr id="1" name=""/>
        <p:cNvGrpSpPr/>
        <p:nvPr/>
      </p:nvGrpSpPr>
      <p:grpSpPr>
        <a:xfrm>
          <a:off x="0" y="0"/>
          <a:ext cx="0" cy="0"/>
          <a:chOff x="0" y="0"/>
          <a:chExt cx="0" cy="0"/>
        </a:xfrm>
      </p:grpSpPr>
      <p:sp>
        <p:nvSpPr>
          <p:cNvPr id="2" name="Title 1"/>
          <p:cNvSpPr>
            <a:spLocks noGrp="1"/>
          </p:cNvSpPr>
          <p:nvPr>
            <p:ph type="ctrTitle"/>
          </p:nvPr>
        </p:nvSpPr>
        <p:spPr>
          <a:xfrm>
            <a:off x="443080" y="363431"/>
            <a:ext cx="11473971" cy="2024823"/>
          </a:xfrm>
        </p:spPr>
        <p:txBody>
          <a:bodyPr anchor="t">
            <a:noAutofit/>
          </a:bodyPr>
          <a:lstStyle>
            <a:lvl1pPr algn="l">
              <a:defRPr sz="7200">
                <a:solidFill>
                  <a:srgbClr val="0072CE"/>
                </a:solidFill>
              </a:defRPr>
            </a:lvl1pPr>
          </a:lstStyle>
          <a:p>
            <a:r>
              <a:rPr lang="en-US"/>
              <a:t>Click to edit Master title style</a:t>
            </a:r>
          </a:p>
        </p:txBody>
      </p:sp>
      <p:sp>
        <p:nvSpPr>
          <p:cNvPr id="3" name="Subtitle 2"/>
          <p:cNvSpPr>
            <a:spLocks noGrp="1"/>
          </p:cNvSpPr>
          <p:nvPr>
            <p:ph type="subTitle" idx="1"/>
          </p:nvPr>
        </p:nvSpPr>
        <p:spPr>
          <a:xfrm>
            <a:off x="609600" y="4654164"/>
            <a:ext cx="10972800" cy="1208597"/>
          </a:xfrm>
          <a:prstGeom prst="rect">
            <a:avLst/>
          </a:prstGeom>
        </p:spPr>
        <p:txBody>
          <a:bodyPr anchor="b">
            <a:normAutofit/>
          </a:bodyPr>
          <a:lstStyle>
            <a:lvl1pPr marL="0" indent="0" algn="l">
              <a:lnSpc>
                <a:spcPct val="105000"/>
              </a:lnSpc>
              <a:spcBef>
                <a:spcPts val="0"/>
              </a:spcBef>
              <a:buNone/>
              <a:defRPr sz="20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US"/>
          </a:p>
        </p:txBody>
      </p:sp>
      <p:sp>
        <p:nvSpPr>
          <p:cNvPr id="15" name="Date Placeholder 3">
            <a:extLst>
              <a:ext uri="{FF2B5EF4-FFF2-40B4-BE49-F238E27FC236}">
                <a16:creationId xmlns:a16="http://schemas.microsoft.com/office/drawing/2014/main" id="{010AA528-3A76-4700-8ADB-162240BBE4CB}"/>
              </a:ext>
            </a:extLst>
          </p:cNvPr>
          <p:cNvSpPr txBox="1">
            <a:spLocks/>
          </p:cNvSpPr>
          <p:nvPr/>
        </p:nvSpPr>
        <p:spPr>
          <a:xfrm>
            <a:off x="1518597" y="5991226"/>
            <a:ext cx="2743200" cy="365125"/>
          </a:xfrm>
          <a:prstGeom prst="rect">
            <a:avLst/>
          </a:prstGeom>
        </p:spPr>
        <p:txBody>
          <a:bodyPr vert="horz" lIns="121920" tIns="60960" rIns="121920" bIns="60960" rtlCol="0" anchor="ctr"/>
          <a:lstStyle>
            <a:defPPr>
              <a:defRPr lang="en-US"/>
            </a:defPPr>
            <a:lvl1pPr marL="0" algn="l" defTabSz="457200" rtl="0" eaLnBrk="1" latinLnBrk="0" hangingPunct="1">
              <a:defRPr sz="80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1A470353-9DA0-4646-96A0-BD8A7A2352F8}" type="datetime4">
              <a:rPr lang="en-US" sz="1067" smtClean="0"/>
              <a:pPr/>
              <a:t>May 23, 2025</a:t>
            </a:fld>
            <a:endParaRPr lang="en-US" sz="1067"/>
          </a:p>
        </p:txBody>
      </p:sp>
      <p:sp>
        <p:nvSpPr>
          <p:cNvPr id="16" name="Slide Number Placeholder 5">
            <a:extLst>
              <a:ext uri="{FF2B5EF4-FFF2-40B4-BE49-F238E27FC236}">
                <a16:creationId xmlns:a16="http://schemas.microsoft.com/office/drawing/2014/main" id="{0A91E6E8-2DF0-4238-AABE-74D9DE4438C8}"/>
              </a:ext>
            </a:extLst>
          </p:cNvPr>
          <p:cNvSpPr txBox="1">
            <a:spLocks/>
          </p:cNvSpPr>
          <p:nvPr/>
        </p:nvSpPr>
        <p:spPr>
          <a:xfrm>
            <a:off x="481637" y="5991226"/>
            <a:ext cx="437519" cy="365125"/>
          </a:xfrm>
          <a:prstGeom prst="rect">
            <a:avLst/>
          </a:prstGeom>
        </p:spPr>
        <p:txBody>
          <a:bodyPr vert="horz" lIns="121920" tIns="60960" rIns="121920" bIns="60960" rtlCol="0" anchor="ctr"/>
          <a:lstStyle>
            <a:defPPr>
              <a:defRPr lang="en-US"/>
            </a:defPPr>
            <a:lvl1pPr marL="0" algn="r" defTabSz="457200" rtl="0" eaLnBrk="1" latinLnBrk="0" hangingPunct="1">
              <a:defRPr sz="80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D4BDB19-913A-45EC-AEA8-256B31C76FD7}" type="slidenum">
              <a:rPr lang="en-US" sz="1067" smtClean="0"/>
              <a:pPr/>
              <a:t>‹#›</a:t>
            </a:fld>
            <a:endParaRPr lang="en-US" sz="1067"/>
          </a:p>
        </p:txBody>
      </p:sp>
    </p:spTree>
    <p:extLst>
      <p:ext uri="{BB962C8B-B14F-4D97-AF65-F5344CB8AC3E}">
        <p14:creationId xmlns:p14="http://schemas.microsoft.com/office/powerpoint/2010/main" val="1136568906"/>
      </p:ext>
    </p:extLst>
  </p:cSld>
  <p:clrMapOvr>
    <a:masterClrMapping/>
  </p:clrMapOvr>
  <p:hf sldNum="0" hdr="0" ftr="0" dt="0"/>
  <p:extLst>
    <p:ext uri="{DCECCB84-F9BA-43D5-87BE-67443E8EF086}">
      <p15:sldGuideLst xmlns:p15="http://schemas.microsoft.com/office/powerpoint/2012/main">
        <p15:guide id="1" orient="horz" pos="804">
          <p15:clr>
            <a:srgbClr val="FBAE40"/>
          </p15:clr>
        </p15:guide>
        <p15:guide id="2" orient="horz" pos="564">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and Bullets">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701801"/>
            <a:ext cx="10972800" cy="3934884"/>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US"/>
          </a:p>
        </p:txBody>
      </p:sp>
      <p:sp>
        <p:nvSpPr>
          <p:cNvPr id="9" name="Date Placeholder 3">
            <a:extLst>
              <a:ext uri="{FF2B5EF4-FFF2-40B4-BE49-F238E27FC236}">
                <a16:creationId xmlns:a16="http://schemas.microsoft.com/office/drawing/2014/main" id="{2CF2CB1C-20F7-48CF-B8F9-F2C69D47F29D}"/>
              </a:ext>
            </a:extLst>
          </p:cNvPr>
          <p:cNvSpPr>
            <a:spLocks noGrp="1"/>
          </p:cNvSpPr>
          <p:nvPr>
            <p:ph type="dt" sz="half" idx="2"/>
          </p:nvPr>
        </p:nvSpPr>
        <p:spPr>
          <a:xfrm>
            <a:off x="1518597" y="5991226"/>
            <a:ext cx="2743200" cy="365125"/>
          </a:xfrm>
          <a:prstGeom prst="rect">
            <a:avLst/>
          </a:prstGeom>
        </p:spPr>
        <p:txBody>
          <a:bodyPr vert="horz" lIns="91440" tIns="45720" rIns="91440" bIns="45720" rtlCol="0" anchor="ctr"/>
          <a:lstStyle>
            <a:lvl1pPr algn="l">
              <a:defRPr sz="1067">
                <a:solidFill>
                  <a:schemeClr val="tx1"/>
                </a:solidFill>
                <a:latin typeface="Arial" panose="020B0604020202020204" pitchFamily="34" charset="0"/>
                <a:cs typeface="Arial" panose="020B0604020202020204" pitchFamily="34" charset="0"/>
              </a:defRPr>
            </a:lvl1pPr>
          </a:lstStyle>
          <a:p>
            <a:fld id="{73D85FF0-8325-42D9-B9E3-0A46E86CE9AE}" type="datetime4">
              <a:rPr lang="en-US" smtClean="0"/>
              <a:t>May 23, 2025</a:t>
            </a:fld>
            <a:endParaRPr lang="en-US"/>
          </a:p>
        </p:txBody>
      </p:sp>
      <p:sp>
        <p:nvSpPr>
          <p:cNvPr id="10" name="Slide Number Placeholder 5">
            <a:extLst>
              <a:ext uri="{FF2B5EF4-FFF2-40B4-BE49-F238E27FC236}">
                <a16:creationId xmlns:a16="http://schemas.microsoft.com/office/drawing/2014/main" id="{5F2A792A-25FB-42B0-BDCF-88D90CF79E90}"/>
              </a:ext>
            </a:extLst>
          </p:cNvPr>
          <p:cNvSpPr>
            <a:spLocks noGrp="1"/>
          </p:cNvSpPr>
          <p:nvPr>
            <p:ph type="sldNum" sz="quarter" idx="4"/>
          </p:nvPr>
        </p:nvSpPr>
        <p:spPr>
          <a:xfrm>
            <a:off x="481637" y="5991226"/>
            <a:ext cx="437519" cy="365125"/>
          </a:xfrm>
          <a:prstGeom prst="rect">
            <a:avLst/>
          </a:prstGeom>
        </p:spPr>
        <p:txBody>
          <a:bodyPr vert="horz" lIns="91440" tIns="45720" rIns="91440" bIns="45720" rtlCol="0" anchor="ctr"/>
          <a:lstStyle>
            <a:lvl1pPr algn="r">
              <a:defRPr sz="1067">
                <a:solidFill>
                  <a:schemeClr val="tx1"/>
                </a:solidFill>
                <a:latin typeface="Arial" panose="020B0604020202020204" pitchFamily="34" charset="0"/>
                <a:cs typeface="Arial" panose="020B0604020202020204" pitchFamily="34" charset="0"/>
              </a:defRPr>
            </a:lvl1pPr>
          </a:lstStyle>
          <a:p>
            <a:fld id="{BD4BDB19-913A-45EC-AEA8-256B31C76FD7}" type="slidenum">
              <a:rPr lang="en-US" smtClean="0"/>
              <a:pPr/>
              <a:t>‹#›</a:t>
            </a:fld>
            <a:endParaRPr lang="en-US"/>
          </a:p>
        </p:txBody>
      </p:sp>
      <p:sp>
        <p:nvSpPr>
          <p:cNvPr id="7" name="Title Placeholder 1">
            <a:extLst>
              <a:ext uri="{FF2B5EF4-FFF2-40B4-BE49-F238E27FC236}">
                <a16:creationId xmlns:a16="http://schemas.microsoft.com/office/drawing/2014/main" id="{639629B0-89FF-4F61-B3FD-CD7618ABC781}"/>
              </a:ext>
            </a:extLst>
          </p:cNvPr>
          <p:cNvSpPr>
            <a:spLocks noGrp="1"/>
          </p:cNvSpPr>
          <p:nvPr>
            <p:ph type="title"/>
          </p:nvPr>
        </p:nvSpPr>
        <p:spPr>
          <a:xfrm>
            <a:off x="609601" y="486026"/>
            <a:ext cx="11005207" cy="396201"/>
          </a:xfrm>
          <a:prstGeom prst="rect">
            <a:avLst/>
          </a:prstGeom>
        </p:spPr>
        <p:txBody>
          <a:bodyPr vert="horz" lIns="91440" tIns="45720" rIns="91440" bIns="45720" rtlCol="0" anchor="t">
            <a:normAutofit/>
          </a:bodyPr>
          <a:lstStyle/>
          <a:p>
            <a:r>
              <a:rPr lang="en-US"/>
              <a:t>Click to edit Master title style</a:t>
            </a:r>
          </a:p>
        </p:txBody>
      </p:sp>
    </p:spTree>
    <p:extLst>
      <p:ext uri="{BB962C8B-B14F-4D97-AF65-F5344CB8AC3E}">
        <p14:creationId xmlns:p14="http://schemas.microsoft.com/office/powerpoint/2010/main" val="3812205173"/>
      </p:ext>
    </p:extLst>
  </p:cSld>
  <p:clrMapOvr>
    <a:masterClrMapping/>
  </p:clrMapOvr>
  <p:hf hdr="0" ftr="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and Picture">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US"/>
          </a:p>
        </p:txBody>
      </p:sp>
      <p:sp>
        <p:nvSpPr>
          <p:cNvPr id="9" name="Date Placeholder 3">
            <a:extLst>
              <a:ext uri="{FF2B5EF4-FFF2-40B4-BE49-F238E27FC236}">
                <a16:creationId xmlns:a16="http://schemas.microsoft.com/office/drawing/2014/main" id="{2CF2CB1C-20F7-48CF-B8F9-F2C69D47F29D}"/>
              </a:ext>
            </a:extLst>
          </p:cNvPr>
          <p:cNvSpPr>
            <a:spLocks noGrp="1"/>
          </p:cNvSpPr>
          <p:nvPr>
            <p:ph type="dt" sz="half" idx="2"/>
          </p:nvPr>
        </p:nvSpPr>
        <p:spPr>
          <a:xfrm>
            <a:off x="1518597" y="5991226"/>
            <a:ext cx="2743200" cy="365125"/>
          </a:xfrm>
          <a:prstGeom prst="rect">
            <a:avLst/>
          </a:prstGeom>
        </p:spPr>
        <p:txBody>
          <a:bodyPr vert="horz" lIns="91440" tIns="45720" rIns="91440" bIns="45720" rtlCol="0" anchor="ctr"/>
          <a:lstStyle>
            <a:lvl1pPr algn="l">
              <a:defRPr sz="1067">
                <a:solidFill>
                  <a:schemeClr val="tx1"/>
                </a:solidFill>
                <a:latin typeface="Arial" panose="020B0604020202020204" pitchFamily="34" charset="0"/>
                <a:cs typeface="Arial" panose="020B0604020202020204" pitchFamily="34" charset="0"/>
              </a:defRPr>
            </a:lvl1pPr>
          </a:lstStyle>
          <a:p>
            <a:fld id="{94180E3A-C92B-4945-A009-5AA917A3F6D7}" type="datetime4">
              <a:rPr lang="en-US" smtClean="0"/>
              <a:t>May 23, 2025</a:t>
            </a:fld>
            <a:endParaRPr lang="en-US"/>
          </a:p>
        </p:txBody>
      </p:sp>
      <p:sp>
        <p:nvSpPr>
          <p:cNvPr id="10" name="Slide Number Placeholder 5">
            <a:extLst>
              <a:ext uri="{FF2B5EF4-FFF2-40B4-BE49-F238E27FC236}">
                <a16:creationId xmlns:a16="http://schemas.microsoft.com/office/drawing/2014/main" id="{5F2A792A-25FB-42B0-BDCF-88D90CF79E90}"/>
              </a:ext>
            </a:extLst>
          </p:cNvPr>
          <p:cNvSpPr>
            <a:spLocks noGrp="1"/>
          </p:cNvSpPr>
          <p:nvPr>
            <p:ph type="sldNum" sz="quarter" idx="4"/>
          </p:nvPr>
        </p:nvSpPr>
        <p:spPr>
          <a:xfrm>
            <a:off x="481637" y="5991226"/>
            <a:ext cx="437519" cy="365125"/>
          </a:xfrm>
          <a:prstGeom prst="rect">
            <a:avLst/>
          </a:prstGeom>
        </p:spPr>
        <p:txBody>
          <a:bodyPr vert="horz" lIns="91440" tIns="45720" rIns="91440" bIns="45720" rtlCol="0" anchor="ctr"/>
          <a:lstStyle>
            <a:lvl1pPr algn="r">
              <a:defRPr sz="1067">
                <a:solidFill>
                  <a:schemeClr val="tx1"/>
                </a:solidFill>
                <a:latin typeface="Arial" panose="020B0604020202020204" pitchFamily="34" charset="0"/>
                <a:cs typeface="Arial" panose="020B0604020202020204" pitchFamily="34" charset="0"/>
              </a:defRPr>
            </a:lvl1pPr>
          </a:lstStyle>
          <a:p>
            <a:fld id="{BD4BDB19-913A-45EC-AEA8-256B31C76FD7}" type="slidenum">
              <a:rPr lang="en-US" smtClean="0"/>
              <a:pPr/>
              <a:t>‹#›</a:t>
            </a:fld>
            <a:endParaRPr lang="en-US"/>
          </a:p>
        </p:txBody>
      </p:sp>
      <p:sp>
        <p:nvSpPr>
          <p:cNvPr id="7" name="Text Placeholder 7">
            <a:extLst>
              <a:ext uri="{FF2B5EF4-FFF2-40B4-BE49-F238E27FC236}">
                <a16:creationId xmlns:a16="http://schemas.microsoft.com/office/drawing/2014/main" id="{A396D30A-E4DF-4496-8E18-A0D6C0E37B9A}"/>
              </a:ext>
            </a:extLst>
          </p:cNvPr>
          <p:cNvSpPr>
            <a:spLocks noGrp="1"/>
          </p:cNvSpPr>
          <p:nvPr>
            <p:ph type="body" sz="quarter" idx="20" hasCustomPrompt="1"/>
          </p:nvPr>
        </p:nvSpPr>
        <p:spPr>
          <a:xfrm>
            <a:off x="605272" y="5423693"/>
            <a:ext cx="10977128" cy="212991"/>
          </a:xfrm>
        </p:spPr>
        <p:txBody>
          <a:bodyPr anchor="b" anchorCtr="0">
            <a:normAutofit/>
          </a:bodyPr>
          <a:lstStyle>
            <a:lvl1pPr marL="0" indent="0">
              <a:spcBef>
                <a:spcPts val="0"/>
              </a:spcBef>
              <a:buNone/>
              <a:defRPr sz="1067"/>
            </a:lvl1pPr>
          </a:lstStyle>
          <a:p>
            <a:pPr lvl="0"/>
            <a:r>
              <a:rPr lang="en-US"/>
              <a:t>Caption</a:t>
            </a:r>
          </a:p>
        </p:txBody>
      </p:sp>
      <p:sp>
        <p:nvSpPr>
          <p:cNvPr id="8" name="Picture Placeholder 2">
            <a:extLst>
              <a:ext uri="{FF2B5EF4-FFF2-40B4-BE49-F238E27FC236}">
                <a16:creationId xmlns:a16="http://schemas.microsoft.com/office/drawing/2014/main" id="{B26E4AB9-B89E-4A7C-8E92-AF8BF274D766}"/>
              </a:ext>
            </a:extLst>
          </p:cNvPr>
          <p:cNvSpPr>
            <a:spLocks noGrp="1"/>
          </p:cNvSpPr>
          <p:nvPr>
            <p:ph type="pic" sz="quarter" idx="21" hasCustomPrompt="1"/>
          </p:nvPr>
        </p:nvSpPr>
        <p:spPr>
          <a:xfrm>
            <a:off x="609600" y="1701800"/>
            <a:ext cx="10972800" cy="3648880"/>
          </a:xfrm>
        </p:spPr>
        <p:txBody>
          <a:bodyPr anchor="ctr" anchorCtr="0"/>
          <a:lstStyle>
            <a:lvl1pPr marL="0" indent="0" algn="ctr">
              <a:spcBef>
                <a:spcPts val="0"/>
              </a:spcBef>
              <a:buFontTx/>
              <a:buNone/>
              <a:defRPr/>
            </a:lvl1pPr>
          </a:lstStyle>
          <a:p>
            <a:r>
              <a:rPr lang="en-US"/>
              <a:t>Drag picture to placeholder or click icon to add</a:t>
            </a:r>
          </a:p>
          <a:p>
            <a:r>
              <a:rPr lang="en-US"/>
              <a:t>	</a:t>
            </a:r>
          </a:p>
        </p:txBody>
      </p:sp>
      <p:sp>
        <p:nvSpPr>
          <p:cNvPr id="11" name="Title Placeholder 1">
            <a:extLst>
              <a:ext uri="{FF2B5EF4-FFF2-40B4-BE49-F238E27FC236}">
                <a16:creationId xmlns:a16="http://schemas.microsoft.com/office/drawing/2014/main" id="{73A4FE3C-DA45-4463-8179-9B6872AD3298}"/>
              </a:ext>
            </a:extLst>
          </p:cNvPr>
          <p:cNvSpPr>
            <a:spLocks noGrp="1"/>
          </p:cNvSpPr>
          <p:nvPr>
            <p:ph type="title"/>
          </p:nvPr>
        </p:nvSpPr>
        <p:spPr>
          <a:xfrm>
            <a:off x="609601" y="486026"/>
            <a:ext cx="11005207" cy="396201"/>
          </a:xfrm>
          <a:prstGeom prst="rect">
            <a:avLst/>
          </a:prstGeom>
        </p:spPr>
        <p:txBody>
          <a:bodyPr vert="horz" lIns="91440" tIns="45720" rIns="91440" bIns="45720" rtlCol="0" anchor="t">
            <a:normAutofit/>
          </a:bodyPr>
          <a:lstStyle/>
          <a:p>
            <a:r>
              <a:rPr lang="en-US"/>
              <a:t>Click to edit Master title style</a:t>
            </a:r>
          </a:p>
        </p:txBody>
      </p:sp>
    </p:spTree>
    <p:extLst>
      <p:ext uri="{BB962C8B-B14F-4D97-AF65-F5344CB8AC3E}">
        <p14:creationId xmlns:p14="http://schemas.microsoft.com/office/powerpoint/2010/main" val="1352394201"/>
      </p:ext>
    </p:extLst>
  </p:cSld>
  <p:clrMapOvr>
    <a:masterClrMapping/>
  </p:clrMapOvr>
  <p:hf hdr="0" ftr="0"/>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701801"/>
            <a:ext cx="10972800" cy="3934884"/>
          </a:xfrm>
          <a:prstGeom prst="rect">
            <a:avLst/>
          </a:prstGeom>
        </p:spPr>
        <p:txBody>
          <a:bodyPr/>
          <a:lstStyle>
            <a:lvl1pPr marL="0" indent="0">
              <a:buNone/>
              <a:defRPr/>
            </a:lvl1pPr>
            <a:lvl2pPr marL="457189" indent="0">
              <a:buNone/>
              <a:defRPr/>
            </a:lvl2pPr>
            <a:lvl3pPr marL="914377" indent="0">
              <a:buNone/>
              <a:defRPr/>
            </a:lvl3pPr>
            <a:lvl4pPr marL="1371566" indent="0">
              <a:buNone/>
              <a:defRPr/>
            </a:lvl4pPr>
            <a:lvl5pPr marL="1828754"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US"/>
          </a:p>
        </p:txBody>
      </p:sp>
      <p:sp>
        <p:nvSpPr>
          <p:cNvPr id="9" name="Date Placeholder 3">
            <a:extLst>
              <a:ext uri="{FF2B5EF4-FFF2-40B4-BE49-F238E27FC236}">
                <a16:creationId xmlns:a16="http://schemas.microsoft.com/office/drawing/2014/main" id="{2CF2CB1C-20F7-48CF-B8F9-F2C69D47F29D}"/>
              </a:ext>
            </a:extLst>
          </p:cNvPr>
          <p:cNvSpPr>
            <a:spLocks noGrp="1"/>
          </p:cNvSpPr>
          <p:nvPr>
            <p:ph type="dt" sz="half" idx="2"/>
          </p:nvPr>
        </p:nvSpPr>
        <p:spPr>
          <a:xfrm>
            <a:off x="1518597" y="5991226"/>
            <a:ext cx="2743200" cy="365125"/>
          </a:xfrm>
          <a:prstGeom prst="rect">
            <a:avLst/>
          </a:prstGeom>
        </p:spPr>
        <p:txBody>
          <a:bodyPr vert="horz" lIns="91440" tIns="45720" rIns="91440" bIns="45720" rtlCol="0" anchor="ctr"/>
          <a:lstStyle>
            <a:lvl1pPr algn="l">
              <a:defRPr sz="1067">
                <a:solidFill>
                  <a:schemeClr val="tx1"/>
                </a:solidFill>
                <a:latin typeface="Arial" panose="020B0604020202020204" pitchFamily="34" charset="0"/>
                <a:cs typeface="Arial" panose="020B0604020202020204" pitchFamily="34" charset="0"/>
              </a:defRPr>
            </a:lvl1pPr>
          </a:lstStyle>
          <a:p>
            <a:fld id="{AD504C29-184F-4DA5-BB58-71974376CE9C}" type="datetime4">
              <a:rPr lang="en-US" smtClean="0"/>
              <a:t>May 23, 2025</a:t>
            </a:fld>
            <a:endParaRPr lang="en-US"/>
          </a:p>
        </p:txBody>
      </p:sp>
      <p:sp>
        <p:nvSpPr>
          <p:cNvPr id="10" name="Slide Number Placeholder 5">
            <a:extLst>
              <a:ext uri="{FF2B5EF4-FFF2-40B4-BE49-F238E27FC236}">
                <a16:creationId xmlns:a16="http://schemas.microsoft.com/office/drawing/2014/main" id="{5F2A792A-25FB-42B0-BDCF-88D90CF79E90}"/>
              </a:ext>
            </a:extLst>
          </p:cNvPr>
          <p:cNvSpPr>
            <a:spLocks noGrp="1"/>
          </p:cNvSpPr>
          <p:nvPr>
            <p:ph type="sldNum" sz="quarter" idx="4"/>
          </p:nvPr>
        </p:nvSpPr>
        <p:spPr>
          <a:xfrm>
            <a:off x="481637" y="5991226"/>
            <a:ext cx="437519" cy="365125"/>
          </a:xfrm>
          <a:prstGeom prst="rect">
            <a:avLst/>
          </a:prstGeom>
        </p:spPr>
        <p:txBody>
          <a:bodyPr vert="horz" lIns="91440" tIns="45720" rIns="91440" bIns="45720" rtlCol="0" anchor="ctr"/>
          <a:lstStyle>
            <a:lvl1pPr algn="r">
              <a:defRPr sz="1067">
                <a:solidFill>
                  <a:schemeClr val="tx1"/>
                </a:solidFill>
                <a:latin typeface="Arial" panose="020B0604020202020204" pitchFamily="34" charset="0"/>
                <a:cs typeface="Arial" panose="020B0604020202020204" pitchFamily="34" charset="0"/>
              </a:defRPr>
            </a:lvl1pPr>
          </a:lstStyle>
          <a:p>
            <a:fld id="{BD4BDB19-913A-45EC-AEA8-256B31C76FD7}" type="slidenum">
              <a:rPr lang="en-US" smtClean="0"/>
              <a:pPr/>
              <a:t>‹#›</a:t>
            </a:fld>
            <a:endParaRPr lang="en-US"/>
          </a:p>
        </p:txBody>
      </p:sp>
      <p:sp>
        <p:nvSpPr>
          <p:cNvPr id="7" name="Title Placeholder 1">
            <a:extLst>
              <a:ext uri="{FF2B5EF4-FFF2-40B4-BE49-F238E27FC236}">
                <a16:creationId xmlns:a16="http://schemas.microsoft.com/office/drawing/2014/main" id="{13F6B305-0BC4-4CE3-AB05-73C907784248}"/>
              </a:ext>
            </a:extLst>
          </p:cNvPr>
          <p:cNvSpPr>
            <a:spLocks noGrp="1"/>
          </p:cNvSpPr>
          <p:nvPr>
            <p:ph type="title"/>
          </p:nvPr>
        </p:nvSpPr>
        <p:spPr>
          <a:xfrm>
            <a:off x="609601" y="486026"/>
            <a:ext cx="11005207" cy="396201"/>
          </a:xfrm>
          <a:prstGeom prst="rect">
            <a:avLst/>
          </a:prstGeom>
        </p:spPr>
        <p:txBody>
          <a:bodyPr vert="horz" lIns="91440" tIns="45720" rIns="91440" bIns="45720" rtlCol="0" anchor="t">
            <a:normAutofit/>
          </a:bodyPr>
          <a:lstStyle/>
          <a:p>
            <a:r>
              <a:rPr lang="en-US"/>
              <a:t>Click to edit Master title style</a:t>
            </a:r>
          </a:p>
        </p:txBody>
      </p:sp>
    </p:spTree>
    <p:extLst>
      <p:ext uri="{BB962C8B-B14F-4D97-AF65-F5344CB8AC3E}">
        <p14:creationId xmlns:p14="http://schemas.microsoft.com/office/powerpoint/2010/main" val="2988077780"/>
      </p:ext>
    </p:extLst>
  </p:cSld>
  <p:clrMapOvr>
    <a:masterClrMapping/>
  </p:clrMapOvr>
  <p:hf hdr="0" ftr="0"/>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0789" y="492759"/>
            <a:ext cx="11121611" cy="2852737"/>
          </a:xfrm>
        </p:spPr>
        <p:txBody>
          <a:bodyPr anchor="t"/>
          <a:lstStyle>
            <a:lvl1pPr>
              <a:defRPr sz="6000"/>
            </a:lvl1pPr>
          </a:lstStyle>
          <a:p>
            <a:r>
              <a:rPr lang="en-US"/>
              <a:t>Click to edit Master title style</a:t>
            </a:r>
          </a:p>
        </p:txBody>
      </p:sp>
      <p:sp>
        <p:nvSpPr>
          <p:cNvPr id="3" name="Text Placeholder 2"/>
          <p:cNvSpPr>
            <a:spLocks noGrp="1"/>
          </p:cNvSpPr>
          <p:nvPr>
            <p:ph type="body" idx="1"/>
          </p:nvPr>
        </p:nvSpPr>
        <p:spPr>
          <a:xfrm>
            <a:off x="609600" y="4675367"/>
            <a:ext cx="10515600" cy="1197997"/>
          </a:xfrm>
          <a:prstGeom prst="rect">
            <a:avLst/>
          </a:prstGeom>
        </p:spPr>
        <p:txBody>
          <a:bodyPr>
            <a:normAutofit/>
          </a:bodyPr>
          <a:lstStyle>
            <a:lvl1pPr marL="0" indent="0">
              <a:buNone/>
              <a:defRPr sz="200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US"/>
          </a:p>
        </p:txBody>
      </p:sp>
      <p:sp>
        <p:nvSpPr>
          <p:cNvPr id="9" name="Date Placeholder 3">
            <a:extLst>
              <a:ext uri="{FF2B5EF4-FFF2-40B4-BE49-F238E27FC236}">
                <a16:creationId xmlns:a16="http://schemas.microsoft.com/office/drawing/2014/main" id="{7539A03F-F58B-4531-BAF7-C6C8FFD7E741}"/>
              </a:ext>
            </a:extLst>
          </p:cNvPr>
          <p:cNvSpPr>
            <a:spLocks noGrp="1"/>
          </p:cNvSpPr>
          <p:nvPr>
            <p:ph type="dt" sz="half" idx="2"/>
          </p:nvPr>
        </p:nvSpPr>
        <p:spPr>
          <a:xfrm>
            <a:off x="1518597" y="5991226"/>
            <a:ext cx="2743200" cy="365125"/>
          </a:xfrm>
          <a:prstGeom prst="rect">
            <a:avLst/>
          </a:prstGeom>
        </p:spPr>
        <p:txBody>
          <a:bodyPr vert="horz" lIns="91440" tIns="45720" rIns="91440" bIns="45720" rtlCol="0" anchor="ctr"/>
          <a:lstStyle>
            <a:lvl1pPr algn="l">
              <a:defRPr sz="1067">
                <a:solidFill>
                  <a:schemeClr val="tx1"/>
                </a:solidFill>
                <a:latin typeface="Arial" panose="020B0604020202020204" pitchFamily="34" charset="0"/>
                <a:cs typeface="Arial" panose="020B0604020202020204" pitchFamily="34" charset="0"/>
              </a:defRPr>
            </a:lvl1pPr>
          </a:lstStyle>
          <a:p>
            <a:fld id="{C509328B-31B7-421A-AFDD-BB7A8C2310EF}" type="datetime4">
              <a:rPr lang="en-US" smtClean="0"/>
              <a:t>May 23, 2025</a:t>
            </a:fld>
            <a:endParaRPr lang="en-US"/>
          </a:p>
        </p:txBody>
      </p:sp>
      <p:sp>
        <p:nvSpPr>
          <p:cNvPr id="10" name="Slide Number Placeholder 5">
            <a:extLst>
              <a:ext uri="{FF2B5EF4-FFF2-40B4-BE49-F238E27FC236}">
                <a16:creationId xmlns:a16="http://schemas.microsoft.com/office/drawing/2014/main" id="{1F121E80-3D88-452D-BB01-F35B866F987F}"/>
              </a:ext>
            </a:extLst>
          </p:cNvPr>
          <p:cNvSpPr>
            <a:spLocks noGrp="1"/>
          </p:cNvSpPr>
          <p:nvPr>
            <p:ph type="sldNum" sz="quarter" idx="4"/>
          </p:nvPr>
        </p:nvSpPr>
        <p:spPr>
          <a:xfrm>
            <a:off x="481637" y="5991226"/>
            <a:ext cx="437519" cy="365125"/>
          </a:xfrm>
          <a:prstGeom prst="rect">
            <a:avLst/>
          </a:prstGeom>
        </p:spPr>
        <p:txBody>
          <a:bodyPr vert="horz" lIns="91440" tIns="45720" rIns="91440" bIns="45720" rtlCol="0" anchor="ctr"/>
          <a:lstStyle>
            <a:lvl1pPr algn="r">
              <a:defRPr sz="1067">
                <a:solidFill>
                  <a:schemeClr val="tx1"/>
                </a:solidFill>
                <a:latin typeface="Arial" panose="020B0604020202020204" pitchFamily="34" charset="0"/>
                <a:cs typeface="Arial" panose="020B0604020202020204" pitchFamily="34" charset="0"/>
              </a:defRPr>
            </a:lvl1pPr>
          </a:lstStyle>
          <a:p>
            <a:fld id="{BD4BDB19-913A-45EC-AEA8-256B31C76FD7}" type="slidenum">
              <a:rPr lang="en-US" smtClean="0"/>
              <a:pPr/>
              <a:t>‹#›</a:t>
            </a:fld>
            <a:endParaRPr lang="en-US"/>
          </a:p>
        </p:txBody>
      </p:sp>
    </p:spTree>
    <p:extLst>
      <p:ext uri="{BB962C8B-B14F-4D97-AF65-F5344CB8AC3E}">
        <p14:creationId xmlns:p14="http://schemas.microsoft.com/office/powerpoint/2010/main" val="4206975444"/>
      </p:ext>
    </p:extLst>
  </p:cSld>
  <p:clrMapOvr>
    <a:masterClrMapping/>
  </p:clrMapOvr>
  <p:hf hdr="0" ftr="0"/>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612849"/>
            <a:ext cx="5181600" cy="4351339"/>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802745" y="1603952"/>
            <a:ext cx="5181600" cy="4351339"/>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endParaRPr lang="en-US"/>
          </a:p>
        </p:txBody>
      </p:sp>
      <p:sp>
        <p:nvSpPr>
          <p:cNvPr id="10" name="Date Placeholder 3">
            <a:extLst>
              <a:ext uri="{FF2B5EF4-FFF2-40B4-BE49-F238E27FC236}">
                <a16:creationId xmlns:a16="http://schemas.microsoft.com/office/drawing/2014/main" id="{D589F52C-ACD0-4CF4-956B-737C4C7ADDAC}"/>
              </a:ext>
            </a:extLst>
          </p:cNvPr>
          <p:cNvSpPr>
            <a:spLocks noGrp="1"/>
          </p:cNvSpPr>
          <p:nvPr>
            <p:ph type="dt" sz="half" idx="12"/>
          </p:nvPr>
        </p:nvSpPr>
        <p:spPr>
          <a:xfrm>
            <a:off x="1518597" y="5991226"/>
            <a:ext cx="2743200" cy="365125"/>
          </a:xfrm>
          <a:prstGeom prst="rect">
            <a:avLst/>
          </a:prstGeom>
        </p:spPr>
        <p:txBody>
          <a:bodyPr vert="horz" lIns="91440" tIns="45720" rIns="91440" bIns="45720" rtlCol="0" anchor="ctr"/>
          <a:lstStyle>
            <a:lvl1pPr algn="l">
              <a:defRPr sz="1067">
                <a:solidFill>
                  <a:schemeClr val="tx1"/>
                </a:solidFill>
                <a:latin typeface="Arial" panose="020B0604020202020204" pitchFamily="34" charset="0"/>
                <a:cs typeface="Arial" panose="020B0604020202020204" pitchFamily="34" charset="0"/>
              </a:defRPr>
            </a:lvl1pPr>
          </a:lstStyle>
          <a:p>
            <a:fld id="{B9762E40-4D22-4A4C-A26B-46D72FB923B7}" type="datetime4">
              <a:rPr lang="en-US" smtClean="0"/>
              <a:t>May 23, 2025</a:t>
            </a:fld>
            <a:endParaRPr lang="en-US"/>
          </a:p>
        </p:txBody>
      </p:sp>
      <p:sp>
        <p:nvSpPr>
          <p:cNvPr id="11" name="Slide Number Placeholder 5">
            <a:extLst>
              <a:ext uri="{FF2B5EF4-FFF2-40B4-BE49-F238E27FC236}">
                <a16:creationId xmlns:a16="http://schemas.microsoft.com/office/drawing/2014/main" id="{329C0AF5-20A8-4D72-82EA-0A52E39FD0D7}"/>
              </a:ext>
            </a:extLst>
          </p:cNvPr>
          <p:cNvSpPr>
            <a:spLocks noGrp="1"/>
          </p:cNvSpPr>
          <p:nvPr>
            <p:ph type="sldNum" sz="quarter" idx="4"/>
          </p:nvPr>
        </p:nvSpPr>
        <p:spPr>
          <a:xfrm>
            <a:off x="481637" y="5991226"/>
            <a:ext cx="437519" cy="365125"/>
          </a:xfrm>
          <a:prstGeom prst="rect">
            <a:avLst/>
          </a:prstGeom>
        </p:spPr>
        <p:txBody>
          <a:bodyPr vert="horz" lIns="91440" tIns="45720" rIns="91440" bIns="45720" rtlCol="0" anchor="ctr"/>
          <a:lstStyle>
            <a:lvl1pPr algn="r">
              <a:defRPr sz="1067">
                <a:solidFill>
                  <a:schemeClr val="tx1"/>
                </a:solidFill>
                <a:latin typeface="Arial" panose="020B0604020202020204" pitchFamily="34" charset="0"/>
                <a:cs typeface="Arial" panose="020B0604020202020204" pitchFamily="34" charset="0"/>
              </a:defRPr>
            </a:lvl1pPr>
          </a:lstStyle>
          <a:p>
            <a:fld id="{BD4BDB19-913A-45EC-AEA8-256B31C76FD7}" type="slidenum">
              <a:rPr lang="en-US" smtClean="0"/>
              <a:pPr/>
              <a:t>‹#›</a:t>
            </a:fld>
            <a:endParaRPr lang="en-US"/>
          </a:p>
        </p:txBody>
      </p:sp>
      <p:sp>
        <p:nvSpPr>
          <p:cNvPr id="8" name="Title Placeholder 1">
            <a:extLst>
              <a:ext uri="{FF2B5EF4-FFF2-40B4-BE49-F238E27FC236}">
                <a16:creationId xmlns:a16="http://schemas.microsoft.com/office/drawing/2014/main" id="{DD2F1D6C-87C9-4653-8F22-7A4E3E182543}"/>
              </a:ext>
            </a:extLst>
          </p:cNvPr>
          <p:cNvSpPr>
            <a:spLocks noGrp="1"/>
          </p:cNvSpPr>
          <p:nvPr>
            <p:ph type="title"/>
          </p:nvPr>
        </p:nvSpPr>
        <p:spPr>
          <a:xfrm>
            <a:off x="609601" y="486026"/>
            <a:ext cx="11005207" cy="396201"/>
          </a:xfrm>
          <a:prstGeom prst="rect">
            <a:avLst/>
          </a:prstGeom>
        </p:spPr>
        <p:txBody>
          <a:bodyPr vert="horz" lIns="91440" tIns="45720" rIns="91440" bIns="45720" rtlCol="0" anchor="t">
            <a:normAutofit/>
          </a:bodyPr>
          <a:lstStyle/>
          <a:p>
            <a:r>
              <a:rPr lang="en-US"/>
              <a:t>Click to edit Master title style</a:t>
            </a:r>
          </a:p>
        </p:txBody>
      </p:sp>
    </p:spTree>
    <p:extLst>
      <p:ext uri="{BB962C8B-B14F-4D97-AF65-F5344CB8AC3E}">
        <p14:creationId xmlns:p14="http://schemas.microsoft.com/office/powerpoint/2010/main" val="2895223337"/>
      </p:ext>
    </p:extLst>
  </p:cSld>
  <p:clrMapOvr>
    <a:masterClrMapping/>
  </p:clrMapOvr>
  <p:hf hdr="0" ftr="0"/>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269207"/>
            <a:ext cx="5157787"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609600" y="2093119"/>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789565" y="1269207"/>
            <a:ext cx="5183188"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5789565" y="2093119"/>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a:xfrm>
            <a:off x="4038600" y="6356351"/>
            <a:ext cx="4114800" cy="365125"/>
          </a:xfrm>
          <a:prstGeom prst="rect">
            <a:avLst/>
          </a:prstGeom>
        </p:spPr>
        <p:txBody>
          <a:bodyPr/>
          <a:lstStyle/>
          <a:p>
            <a:endParaRPr lang="en-US"/>
          </a:p>
        </p:txBody>
      </p:sp>
      <p:sp>
        <p:nvSpPr>
          <p:cNvPr id="12" name="Date Placeholder 3">
            <a:extLst>
              <a:ext uri="{FF2B5EF4-FFF2-40B4-BE49-F238E27FC236}">
                <a16:creationId xmlns:a16="http://schemas.microsoft.com/office/drawing/2014/main" id="{6D8C7688-D294-4985-B468-77F9D952C06B}"/>
              </a:ext>
            </a:extLst>
          </p:cNvPr>
          <p:cNvSpPr>
            <a:spLocks noGrp="1"/>
          </p:cNvSpPr>
          <p:nvPr>
            <p:ph type="dt" sz="half" idx="12"/>
          </p:nvPr>
        </p:nvSpPr>
        <p:spPr>
          <a:xfrm>
            <a:off x="1518597" y="5991226"/>
            <a:ext cx="2743200" cy="365125"/>
          </a:xfrm>
          <a:prstGeom prst="rect">
            <a:avLst/>
          </a:prstGeom>
        </p:spPr>
        <p:txBody>
          <a:bodyPr vert="horz" lIns="91440" tIns="45720" rIns="91440" bIns="45720" rtlCol="0" anchor="ctr"/>
          <a:lstStyle>
            <a:lvl1pPr algn="l">
              <a:defRPr sz="1067">
                <a:solidFill>
                  <a:schemeClr val="tx1"/>
                </a:solidFill>
                <a:latin typeface="Arial" panose="020B0604020202020204" pitchFamily="34" charset="0"/>
                <a:cs typeface="Arial" panose="020B0604020202020204" pitchFamily="34" charset="0"/>
              </a:defRPr>
            </a:lvl1pPr>
          </a:lstStyle>
          <a:p>
            <a:fld id="{37F09459-0D83-4AEA-AE2B-B03EFFA19551}" type="datetime4">
              <a:rPr lang="en-US" smtClean="0"/>
              <a:t>May 23, 2025</a:t>
            </a:fld>
            <a:endParaRPr lang="en-US"/>
          </a:p>
        </p:txBody>
      </p:sp>
      <p:sp>
        <p:nvSpPr>
          <p:cNvPr id="13" name="Slide Number Placeholder 5">
            <a:extLst>
              <a:ext uri="{FF2B5EF4-FFF2-40B4-BE49-F238E27FC236}">
                <a16:creationId xmlns:a16="http://schemas.microsoft.com/office/drawing/2014/main" id="{28D5FC97-8D8C-4DDE-9DAE-678D32BCD8DE}"/>
              </a:ext>
            </a:extLst>
          </p:cNvPr>
          <p:cNvSpPr>
            <a:spLocks noGrp="1"/>
          </p:cNvSpPr>
          <p:nvPr>
            <p:ph type="sldNum" sz="quarter" idx="13"/>
          </p:nvPr>
        </p:nvSpPr>
        <p:spPr>
          <a:xfrm>
            <a:off x="481637" y="5991226"/>
            <a:ext cx="437519" cy="365125"/>
          </a:xfrm>
          <a:prstGeom prst="rect">
            <a:avLst/>
          </a:prstGeom>
        </p:spPr>
        <p:txBody>
          <a:bodyPr vert="horz" lIns="91440" tIns="45720" rIns="91440" bIns="45720" rtlCol="0" anchor="ctr"/>
          <a:lstStyle>
            <a:lvl1pPr algn="r">
              <a:defRPr sz="1067">
                <a:solidFill>
                  <a:schemeClr val="tx1"/>
                </a:solidFill>
                <a:latin typeface="Arial" panose="020B0604020202020204" pitchFamily="34" charset="0"/>
                <a:cs typeface="Arial" panose="020B0604020202020204" pitchFamily="34" charset="0"/>
              </a:defRPr>
            </a:lvl1pPr>
          </a:lstStyle>
          <a:p>
            <a:fld id="{BD4BDB19-913A-45EC-AEA8-256B31C76FD7}" type="slidenum">
              <a:rPr lang="en-US" smtClean="0"/>
              <a:pPr/>
              <a:t>‹#›</a:t>
            </a:fld>
            <a:endParaRPr lang="en-US"/>
          </a:p>
        </p:txBody>
      </p:sp>
      <p:sp>
        <p:nvSpPr>
          <p:cNvPr id="10" name="Title Placeholder 1">
            <a:extLst>
              <a:ext uri="{FF2B5EF4-FFF2-40B4-BE49-F238E27FC236}">
                <a16:creationId xmlns:a16="http://schemas.microsoft.com/office/drawing/2014/main" id="{31D55F23-A797-40CA-9D58-FB065F7915D4}"/>
              </a:ext>
            </a:extLst>
          </p:cNvPr>
          <p:cNvSpPr>
            <a:spLocks noGrp="1"/>
          </p:cNvSpPr>
          <p:nvPr>
            <p:ph type="title"/>
          </p:nvPr>
        </p:nvSpPr>
        <p:spPr>
          <a:xfrm>
            <a:off x="609601" y="486026"/>
            <a:ext cx="11005207" cy="396201"/>
          </a:xfrm>
          <a:prstGeom prst="rect">
            <a:avLst/>
          </a:prstGeom>
        </p:spPr>
        <p:txBody>
          <a:bodyPr vert="horz" lIns="91440" tIns="45720" rIns="91440" bIns="45720" rtlCol="0" anchor="t">
            <a:normAutofit/>
          </a:bodyPr>
          <a:lstStyle/>
          <a:p>
            <a:r>
              <a:rPr lang="en-US"/>
              <a:t>Click to edit Master title style</a:t>
            </a:r>
          </a:p>
        </p:txBody>
      </p:sp>
    </p:spTree>
    <p:extLst>
      <p:ext uri="{BB962C8B-B14F-4D97-AF65-F5344CB8AC3E}">
        <p14:creationId xmlns:p14="http://schemas.microsoft.com/office/powerpoint/2010/main" val="1787066911"/>
      </p:ext>
    </p:extLst>
  </p:cSld>
  <p:clrMapOvr>
    <a:masterClrMapping/>
  </p:clrMapOvr>
  <p:hf hdr="0" ftr="0"/>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45615" y="351905"/>
            <a:ext cx="10969607" cy="1894851"/>
          </a:xfrm>
        </p:spPr>
        <p:txBody>
          <a:bodyPr anchor="t">
            <a:noAutofit/>
          </a:bodyPr>
          <a:lstStyle>
            <a:lvl1pPr>
              <a:defRPr sz="7200">
                <a:solidFill>
                  <a:srgbClr val="0072CE"/>
                </a:solidFill>
              </a:defRPr>
            </a:lvl1pPr>
          </a:lstStyle>
          <a:p>
            <a:r>
              <a:rPr lang="en-US"/>
              <a:t>Click to edit Master title style</a:t>
            </a:r>
          </a:p>
        </p:txBody>
      </p:sp>
      <p:sp>
        <p:nvSpPr>
          <p:cNvPr id="4" name="Footer Placeholder 3"/>
          <p:cNvSpPr>
            <a:spLocks noGrp="1"/>
          </p:cNvSpPr>
          <p:nvPr>
            <p:ph type="ftr" sz="quarter" idx="11"/>
          </p:nvPr>
        </p:nvSpPr>
        <p:spPr>
          <a:xfrm>
            <a:off x="4038600" y="6356351"/>
            <a:ext cx="4114800" cy="365125"/>
          </a:xfrm>
          <a:prstGeom prst="rect">
            <a:avLst/>
          </a:prstGeom>
        </p:spPr>
        <p:txBody>
          <a:bodyPr/>
          <a:lstStyle/>
          <a:p>
            <a:endParaRPr lang="en-US"/>
          </a:p>
        </p:txBody>
      </p:sp>
      <p:sp>
        <p:nvSpPr>
          <p:cNvPr id="8" name="Date Placeholder 3">
            <a:extLst>
              <a:ext uri="{FF2B5EF4-FFF2-40B4-BE49-F238E27FC236}">
                <a16:creationId xmlns:a16="http://schemas.microsoft.com/office/drawing/2014/main" id="{FAE6EDCA-F98B-4C3F-8E0D-8527C490D488}"/>
              </a:ext>
            </a:extLst>
          </p:cNvPr>
          <p:cNvSpPr>
            <a:spLocks noGrp="1"/>
          </p:cNvSpPr>
          <p:nvPr>
            <p:ph type="dt" sz="half" idx="2"/>
          </p:nvPr>
        </p:nvSpPr>
        <p:spPr>
          <a:xfrm>
            <a:off x="1518597" y="5991226"/>
            <a:ext cx="2743200" cy="365125"/>
          </a:xfrm>
          <a:prstGeom prst="rect">
            <a:avLst/>
          </a:prstGeom>
        </p:spPr>
        <p:txBody>
          <a:bodyPr vert="horz" lIns="91440" tIns="45720" rIns="91440" bIns="45720" rtlCol="0" anchor="ctr"/>
          <a:lstStyle>
            <a:lvl1pPr algn="l">
              <a:defRPr sz="1067">
                <a:solidFill>
                  <a:schemeClr val="tx1"/>
                </a:solidFill>
                <a:latin typeface="Arial" panose="020B0604020202020204" pitchFamily="34" charset="0"/>
                <a:cs typeface="Arial" panose="020B0604020202020204" pitchFamily="34" charset="0"/>
              </a:defRPr>
            </a:lvl1pPr>
          </a:lstStyle>
          <a:p>
            <a:fld id="{5F2F6C09-BE0C-406F-8F2F-EEF46BF53152}" type="datetime4">
              <a:rPr lang="en-US" smtClean="0"/>
              <a:t>May 23, 2025</a:t>
            </a:fld>
            <a:endParaRPr lang="en-US"/>
          </a:p>
        </p:txBody>
      </p:sp>
      <p:sp>
        <p:nvSpPr>
          <p:cNvPr id="9" name="Slide Number Placeholder 5">
            <a:extLst>
              <a:ext uri="{FF2B5EF4-FFF2-40B4-BE49-F238E27FC236}">
                <a16:creationId xmlns:a16="http://schemas.microsoft.com/office/drawing/2014/main" id="{70D3CEB5-839E-4A0E-9F66-F28C0EC1466D}"/>
              </a:ext>
            </a:extLst>
          </p:cNvPr>
          <p:cNvSpPr>
            <a:spLocks noGrp="1"/>
          </p:cNvSpPr>
          <p:nvPr>
            <p:ph type="sldNum" sz="quarter" idx="4"/>
          </p:nvPr>
        </p:nvSpPr>
        <p:spPr>
          <a:xfrm>
            <a:off x="481637" y="5991226"/>
            <a:ext cx="437519" cy="365125"/>
          </a:xfrm>
          <a:prstGeom prst="rect">
            <a:avLst/>
          </a:prstGeom>
        </p:spPr>
        <p:txBody>
          <a:bodyPr vert="horz" lIns="91440" tIns="45720" rIns="91440" bIns="45720" rtlCol="0" anchor="ctr"/>
          <a:lstStyle>
            <a:lvl1pPr algn="r">
              <a:defRPr sz="1067">
                <a:solidFill>
                  <a:schemeClr val="tx1"/>
                </a:solidFill>
                <a:latin typeface="Arial" panose="020B0604020202020204" pitchFamily="34" charset="0"/>
                <a:cs typeface="Arial" panose="020B0604020202020204" pitchFamily="34" charset="0"/>
              </a:defRPr>
            </a:lvl1pPr>
          </a:lstStyle>
          <a:p>
            <a:fld id="{BD4BDB19-913A-45EC-AEA8-256B31C76FD7}" type="slidenum">
              <a:rPr lang="en-US" smtClean="0"/>
              <a:pPr/>
              <a:t>‹#›</a:t>
            </a:fld>
            <a:endParaRPr lang="en-US"/>
          </a:p>
        </p:txBody>
      </p:sp>
    </p:spTree>
    <p:extLst>
      <p:ext uri="{BB962C8B-B14F-4D97-AF65-F5344CB8AC3E}">
        <p14:creationId xmlns:p14="http://schemas.microsoft.com/office/powerpoint/2010/main" val="3077886152"/>
      </p:ext>
    </p:extLst>
  </p:cSld>
  <p:clrMapOvr>
    <a:masterClrMapping/>
  </p:clrMapOvr>
  <p:hf hdr="0" ftr="0"/>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4038600" y="6356351"/>
            <a:ext cx="4114800" cy="365125"/>
          </a:xfrm>
          <a:prstGeom prst="rect">
            <a:avLst/>
          </a:prstGeom>
        </p:spPr>
        <p:txBody>
          <a:bodyPr/>
          <a:lstStyle/>
          <a:p>
            <a:endParaRPr lang="en-US"/>
          </a:p>
        </p:txBody>
      </p:sp>
      <p:sp>
        <p:nvSpPr>
          <p:cNvPr id="7" name="Date Placeholder 3">
            <a:extLst>
              <a:ext uri="{FF2B5EF4-FFF2-40B4-BE49-F238E27FC236}">
                <a16:creationId xmlns:a16="http://schemas.microsoft.com/office/drawing/2014/main" id="{7C1E0EDE-9F46-439A-AA71-D5BF7FFC10D6}"/>
              </a:ext>
            </a:extLst>
          </p:cNvPr>
          <p:cNvSpPr>
            <a:spLocks noGrp="1"/>
          </p:cNvSpPr>
          <p:nvPr>
            <p:ph type="dt" sz="half" idx="2"/>
          </p:nvPr>
        </p:nvSpPr>
        <p:spPr>
          <a:xfrm>
            <a:off x="1518597" y="5991226"/>
            <a:ext cx="2743200" cy="365125"/>
          </a:xfrm>
          <a:prstGeom prst="rect">
            <a:avLst/>
          </a:prstGeom>
        </p:spPr>
        <p:txBody>
          <a:bodyPr vert="horz" lIns="91440" tIns="45720" rIns="91440" bIns="45720" rtlCol="0" anchor="ctr"/>
          <a:lstStyle>
            <a:lvl1pPr algn="l">
              <a:defRPr sz="1067">
                <a:solidFill>
                  <a:schemeClr val="tx1"/>
                </a:solidFill>
                <a:latin typeface="Arial" panose="020B0604020202020204" pitchFamily="34" charset="0"/>
                <a:cs typeface="Arial" panose="020B0604020202020204" pitchFamily="34" charset="0"/>
              </a:defRPr>
            </a:lvl1pPr>
          </a:lstStyle>
          <a:p>
            <a:fld id="{9057F2A5-1884-4B9F-849D-AFECFA299554}" type="datetime4">
              <a:rPr lang="en-US" smtClean="0"/>
              <a:t>May 23, 2025</a:t>
            </a:fld>
            <a:endParaRPr lang="en-US"/>
          </a:p>
        </p:txBody>
      </p:sp>
      <p:sp>
        <p:nvSpPr>
          <p:cNvPr id="8" name="Slide Number Placeholder 5">
            <a:extLst>
              <a:ext uri="{FF2B5EF4-FFF2-40B4-BE49-F238E27FC236}">
                <a16:creationId xmlns:a16="http://schemas.microsoft.com/office/drawing/2014/main" id="{CCD6F195-6769-4944-A0F7-9F032CE93CB0}"/>
              </a:ext>
            </a:extLst>
          </p:cNvPr>
          <p:cNvSpPr>
            <a:spLocks noGrp="1"/>
          </p:cNvSpPr>
          <p:nvPr>
            <p:ph type="sldNum" sz="quarter" idx="4"/>
          </p:nvPr>
        </p:nvSpPr>
        <p:spPr>
          <a:xfrm>
            <a:off x="481637" y="5991226"/>
            <a:ext cx="437519" cy="365125"/>
          </a:xfrm>
          <a:prstGeom prst="rect">
            <a:avLst/>
          </a:prstGeom>
        </p:spPr>
        <p:txBody>
          <a:bodyPr vert="horz" lIns="91440" tIns="45720" rIns="91440" bIns="45720" rtlCol="0" anchor="ctr"/>
          <a:lstStyle>
            <a:lvl1pPr algn="r">
              <a:defRPr sz="1067">
                <a:solidFill>
                  <a:schemeClr val="tx1"/>
                </a:solidFill>
                <a:latin typeface="Arial" panose="020B0604020202020204" pitchFamily="34" charset="0"/>
                <a:cs typeface="Arial" panose="020B0604020202020204" pitchFamily="34" charset="0"/>
              </a:defRPr>
            </a:lvl1pPr>
          </a:lstStyle>
          <a:p>
            <a:fld id="{BD4BDB19-913A-45EC-AEA8-256B31C76FD7}" type="slidenum">
              <a:rPr lang="en-US" smtClean="0"/>
              <a:pPr/>
              <a:t>‹#›</a:t>
            </a:fld>
            <a:endParaRPr lang="en-US"/>
          </a:p>
        </p:txBody>
      </p:sp>
    </p:spTree>
    <p:extLst>
      <p:ext uri="{BB962C8B-B14F-4D97-AF65-F5344CB8AC3E}">
        <p14:creationId xmlns:p14="http://schemas.microsoft.com/office/powerpoint/2010/main" val="3522321573"/>
      </p:ext>
    </p:extLst>
  </p:cSld>
  <p:clrMapOvr>
    <a:masterClrMapping/>
  </p:clrMapOvr>
  <p:hf hdr="0" ftr="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F6075C-024F-7FC3-3C12-DE22D2A224DA}"/>
              </a:ext>
            </a:extLst>
          </p:cNvPr>
          <p:cNvSpPr>
            <a:spLocks noGrp="1"/>
          </p:cNvSpPr>
          <p:nvPr>
            <p:ph type="title"/>
          </p:nvPr>
        </p:nvSpPr>
        <p:spPr/>
        <p:txBody>
          <a:bodyPr/>
          <a:lstStyle/>
          <a:p>
            <a:r>
              <a:rPr lang="en-US"/>
              <a:t>Click to edit Master title style</a:t>
            </a:r>
          </a:p>
        </p:txBody>
      </p:sp>
      <p:sp>
        <p:nvSpPr>
          <p:cNvPr id="6" name="Slide Number Placeholder 5">
            <a:extLst>
              <a:ext uri="{FF2B5EF4-FFF2-40B4-BE49-F238E27FC236}">
                <a16:creationId xmlns:a16="http://schemas.microsoft.com/office/drawing/2014/main" id="{43475A96-870C-4256-FFCF-B2BEF22ECC63}"/>
              </a:ext>
            </a:extLst>
          </p:cNvPr>
          <p:cNvSpPr>
            <a:spLocks noGrp="1"/>
          </p:cNvSpPr>
          <p:nvPr>
            <p:ph type="sldNum" sz="quarter" idx="10"/>
          </p:nvPr>
        </p:nvSpPr>
        <p:spPr/>
        <p:txBody>
          <a:bodyPr/>
          <a:lstStyle/>
          <a:p>
            <a:fld id="{796CBEC6-1353-BF47-8A98-2F398B8EA2E4}" type="slidenum">
              <a:rPr lang="en-US" smtClean="0"/>
              <a:pPr/>
              <a:t>‹#›</a:t>
            </a:fld>
            <a:endParaRPr lang="en-US"/>
          </a:p>
        </p:txBody>
      </p:sp>
    </p:spTree>
    <p:extLst>
      <p:ext uri="{BB962C8B-B14F-4D97-AF65-F5344CB8AC3E}">
        <p14:creationId xmlns:p14="http://schemas.microsoft.com/office/powerpoint/2010/main" val="314044324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4027" y="475698"/>
            <a:ext cx="4067808" cy="958849"/>
          </a:xfrm>
        </p:spPr>
        <p:txBody>
          <a:bodyPr anchor="t"/>
          <a:lstStyle>
            <a:lvl1pPr>
              <a:defRPr sz="3200"/>
            </a:lvl1pPr>
          </a:lstStyle>
          <a:p>
            <a:r>
              <a:rPr lang="en-US"/>
              <a:t>Click to edit Master title style</a:t>
            </a:r>
          </a:p>
        </p:txBody>
      </p:sp>
      <p:sp>
        <p:nvSpPr>
          <p:cNvPr id="3" name="Content Placeholder 2"/>
          <p:cNvSpPr>
            <a:spLocks noGrp="1"/>
          </p:cNvSpPr>
          <p:nvPr>
            <p:ph idx="1"/>
          </p:nvPr>
        </p:nvSpPr>
        <p:spPr>
          <a:xfrm>
            <a:off x="4968240" y="487681"/>
            <a:ext cx="6614160" cy="5068572"/>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74029" y="1701801"/>
            <a:ext cx="4067809" cy="4159251"/>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endParaRPr lang="en-US"/>
          </a:p>
        </p:txBody>
      </p:sp>
      <p:sp>
        <p:nvSpPr>
          <p:cNvPr id="10" name="Date Placeholder 3">
            <a:extLst>
              <a:ext uri="{FF2B5EF4-FFF2-40B4-BE49-F238E27FC236}">
                <a16:creationId xmlns:a16="http://schemas.microsoft.com/office/drawing/2014/main" id="{E11BBE12-9277-40C6-9321-589D39AB4C1F}"/>
              </a:ext>
            </a:extLst>
          </p:cNvPr>
          <p:cNvSpPr>
            <a:spLocks noGrp="1"/>
          </p:cNvSpPr>
          <p:nvPr>
            <p:ph type="dt" sz="half" idx="12"/>
          </p:nvPr>
        </p:nvSpPr>
        <p:spPr>
          <a:xfrm>
            <a:off x="1518597" y="5991226"/>
            <a:ext cx="2743200" cy="365125"/>
          </a:xfrm>
          <a:prstGeom prst="rect">
            <a:avLst/>
          </a:prstGeom>
        </p:spPr>
        <p:txBody>
          <a:bodyPr vert="horz" lIns="91440" tIns="45720" rIns="91440" bIns="45720" rtlCol="0" anchor="ctr"/>
          <a:lstStyle>
            <a:lvl1pPr algn="l">
              <a:defRPr sz="1067">
                <a:solidFill>
                  <a:schemeClr val="tx1"/>
                </a:solidFill>
                <a:latin typeface="Arial" panose="020B0604020202020204" pitchFamily="34" charset="0"/>
                <a:cs typeface="Arial" panose="020B0604020202020204" pitchFamily="34" charset="0"/>
              </a:defRPr>
            </a:lvl1pPr>
          </a:lstStyle>
          <a:p>
            <a:fld id="{4C7B8222-8959-41A0-A24D-FEA99EEFC2E6}" type="datetime4">
              <a:rPr lang="en-US" smtClean="0"/>
              <a:t>May 23, 2025</a:t>
            </a:fld>
            <a:endParaRPr lang="en-US"/>
          </a:p>
        </p:txBody>
      </p:sp>
      <p:sp>
        <p:nvSpPr>
          <p:cNvPr id="11" name="Slide Number Placeholder 5">
            <a:extLst>
              <a:ext uri="{FF2B5EF4-FFF2-40B4-BE49-F238E27FC236}">
                <a16:creationId xmlns:a16="http://schemas.microsoft.com/office/drawing/2014/main" id="{241084C0-50BF-43D6-BAFF-81F34675DC88}"/>
              </a:ext>
            </a:extLst>
          </p:cNvPr>
          <p:cNvSpPr>
            <a:spLocks noGrp="1"/>
          </p:cNvSpPr>
          <p:nvPr>
            <p:ph type="sldNum" sz="quarter" idx="4"/>
          </p:nvPr>
        </p:nvSpPr>
        <p:spPr>
          <a:xfrm>
            <a:off x="481637" y="5991226"/>
            <a:ext cx="437519" cy="365125"/>
          </a:xfrm>
          <a:prstGeom prst="rect">
            <a:avLst/>
          </a:prstGeom>
        </p:spPr>
        <p:txBody>
          <a:bodyPr vert="horz" lIns="91440" tIns="45720" rIns="91440" bIns="45720" rtlCol="0" anchor="ctr"/>
          <a:lstStyle>
            <a:lvl1pPr algn="r">
              <a:defRPr sz="1067">
                <a:solidFill>
                  <a:schemeClr val="tx1"/>
                </a:solidFill>
                <a:latin typeface="Arial" panose="020B0604020202020204" pitchFamily="34" charset="0"/>
                <a:cs typeface="Arial" panose="020B0604020202020204" pitchFamily="34" charset="0"/>
              </a:defRPr>
            </a:lvl1pPr>
          </a:lstStyle>
          <a:p>
            <a:fld id="{BD4BDB19-913A-45EC-AEA8-256B31C76FD7}" type="slidenum">
              <a:rPr lang="en-US" smtClean="0"/>
              <a:pPr/>
              <a:t>‹#›</a:t>
            </a:fld>
            <a:endParaRPr lang="en-US"/>
          </a:p>
        </p:txBody>
      </p:sp>
    </p:spTree>
    <p:extLst>
      <p:ext uri="{BB962C8B-B14F-4D97-AF65-F5344CB8AC3E}">
        <p14:creationId xmlns:p14="http://schemas.microsoft.com/office/powerpoint/2010/main" val="2452140157"/>
      </p:ext>
    </p:extLst>
  </p:cSld>
  <p:clrMapOvr>
    <a:masterClrMapping/>
  </p:clrMapOvr>
  <p:hf hdr="0" ftr="0"/>
  <p:extLst>
    <p:ext uri="{DCECCB84-F9BA-43D5-87BE-67443E8EF086}">
      <p15:sldGuideLst xmlns:p15="http://schemas.microsoft.com/office/powerpoint/2012/main">
        <p15:guide id="1" orient="horz" pos="30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5183187" y="609601"/>
            <a:ext cx="6399212" cy="5251452"/>
          </a:xfrm>
          <a:prstGeom prst="rect">
            <a:avLst/>
          </a:prstGeo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
        <p:nvSpPr>
          <p:cNvPr id="4" name="Text Placeholder 3"/>
          <p:cNvSpPr>
            <a:spLocks noGrp="1"/>
          </p:cNvSpPr>
          <p:nvPr>
            <p:ph type="body" sz="half" idx="2"/>
          </p:nvPr>
        </p:nvSpPr>
        <p:spPr>
          <a:xfrm>
            <a:off x="477039" y="1701801"/>
            <a:ext cx="4294987" cy="41671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endParaRPr lang="en-US"/>
          </a:p>
        </p:txBody>
      </p:sp>
      <p:sp>
        <p:nvSpPr>
          <p:cNvPr id="10" name="Date Placeholder 3">
            <a:extLst>
              <a:ext uri="{FF2B5EF4-FFF2-40B4-BE49-F238E27FC236}">
                <a16:creationId xmlns:a16="http://schemas.microsoft.com/office/drawing/2014/main" id="{CB1A3CC7-D2F3-4FC5-8711-2B30B35C2DD9}"/>
              </a:ext>
            </a:extLst>
          </p:cNvPr>
          <p:cNvSpPr>
            <a:spLocks noGrp="1"/>
          </p:cNvSpPr>
          <p:nvPr>
            <p:ph type="dt" sz="half" idx="12"/>
          </p:nvPr>
        </p:nvSpPr>
        <p:spPr>
          <a:xfrm>
            <a:off x="1518597" y="5991226"/>
            <a:ext cx="2743200" cy="365125"/>
          </a:xfrm>
          <a:prstGeom prst="rect">
            <a:avLst/>
          </a:prstGeom>
        </p:spPr>
        <p:txBody>
          <a:bodyPr vert="horz" lIns="91440" tIns="45720" rIns="91440" bIns="45720" rtlCol="0" anchor="ctr"/>
          <a:lstStyle>
            <a:lvl1pPr algn="l">
              <a:defRPr sz="1067">
                <a:solidFill>
                  <a:schemeClr val="tx1"/>
                </a:solidFill>
                <a:latin typeface="Arial" panose="020B0604020202020204" pitchFamily="34" charset="0"/>
                <a:cs typeface="Arial" panose="020B0604020202020204" pitchFamily="34" charset="0"/>
              </a:defRPr>
            </a:lvl1pPr>
          </a:lstStyle>
          <a:p>
            <a:fld id="{C61DCAC9-351C-4874-BAA3-D0A7755FFD95}" type="datetime4">
              <a:rPr lang="en-US" smtClean="0"/>
              <a:t>May 23, 2025</a:t>
            </a:fld>
            <a:endParaRPr lang="en-US"/>
          </a:p>
        </p:txBody>
      </p:sp>
      <p:sp>
        <p:nvSpPr>
          <p:cNvPr id="11" name="Slide Number Placeholder 5">
            <a:extLst>
              <a:ext uri="{FF2B5EF4-FFF2-40B4-BE49-F238E27FC236}">
                <a16:creationId xmlns:a16="http://schemas.microsoft.com/office/drawing/2014/main" id="{FD5E3CE9-C2B1-412A-8DE1-EE71E693C81E}"/>
              </a:ext>
            </a:extLst>
          </p:cNvPr>
          <p:cNvSpPr>
            <a:spLocks noGrp="1"/>
          </p:cNvSpPr>
          <p:nvPr>
            <p:ph type="sldNum" sz="quarter" idx="4"/>
          </p:nvPr>
        </p:nvSpPr>
        <p:spPr>
          <a:xfrm>
            <a:off x="481637" y="5991226"/>
            <a:ext cx="437519" cy="365125"/>
          </a:xfrm>
          <a:prstGeom prst="rect">
            <a:avLst/>
          </a:prstGeom>
        </p:spPr>
        <p:txBody>
          <a:bodyPr vert="horz" lIns="91440" tIns="45720" rIns="91440" bIns="45720" rtlCol="0" anchor="ctr"/>
          <a:lstStyle>
            <a:lvl1pPr algn="r">
              <a:defRPr sz="1067">
                <a:solidFill>
                  <a:schemeClr val="tx1"/>
                </a:solidFill>
                <a:latin typeface="Arial" panose="020B0604020202020204" pitchFamily="34" charset="0"/>
                <a:cs typeface="Arial" panose="020B0604020202020204" pitchFamily="34" charset="0"/>
              </a:defRPr>
            </a:lvl1pPr>
          </a:lstStyle>
          <a:p>
            <a:fld id="{BD4BDB19-913A-45EC-AEA8-256B31C76FD7}" type="slidenum">
              <a:rPr lang="en-US" smtClean="0"/>
              <a:pPr/>
              <a:t>‹#›</a:t>
            </a:fld>
            <a:endParaRPr lang="en-US"/>
          </a:p>
        </p:txBody>
      </p:sp>
      <p:sp>
        <p:nvSpPr>
          <p:cNvPr id="8" name="Title 1">
            <a:extLst>
              <a:ext uri="{FF2B5EF4-FFF2-40B4-BE49-F238E27FC236}">
                <a16:creationId xmlns:a16="http://schemas.microsoft.com/office/drawing/2014/main" id="{657FE556-9245-47B1-B635-58018F33F99B}"/>
              </a:ext>
            </a:extLst>
          </p:cNvPr>
          <p:cNvSpPr>
            <a:spLocks noGrp="1"/>
          </p:cNvSpPr>
          <p:nvPr>
            <p:ph type="title"/>
          </p:nvPr>
        </p:nvSpPr>
        <p:spPr>
          <a:xfrm>
            <a:off x="474027" y="475698"/>
            <a:ext cx="4294987" cy="958849"/>
          </a:xfrm>
        </p:spPr>
        <p:txBody>
          <a:bodyPr anchor="t"/>
          <a:lstStyle>
            <a:lvl1pPr>
              <a:defRPr sz="3200"/>
            </a:lvl1pPr>
          </a:lstStyle>
          <a:p>
            <a:r>
              <a:rPr lang="en-US"/>
              <a:t>Click to edit Master title style</a:t>
            </a:r>
          </a:p>
        </p:txBody>
      </p:sp>
    </p:spTree>
    <p:extLst>
      <p:ext uri="{BB962C8B-B14F-4D97-AF65-F5344CB8AC3E}">
        <p14:creationId xmlns:p14="http://schemas.microsoft.com/office/powerpoint/2010/main" val="2009635725"/>
      </p:ext>
    </p:extLst>
  </p:cSld>
  <p:clrMapOvr>
    <a:masterClrMapping/>
  </p:clrMapOvr>
  <p:hf hdr="0" ftr="0"/>
  <p:extLst>
    <p:ext uri="{DCECCB84-F9BA-43D5-87BE-67443E8EF086}">
      <p15:sldGuideLst xmlns:p15="http://schemas.microsoft.com/office/powerpoint/2012/main">
        <p15:guide id="1" orient="horz" pos="288">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Picture No Taglin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760C719-7995-4D04-9756-A086A9D95D54}"/>
              </a:ext>
            </a:extLst>
          </p:cNvPr>
          <p:cNvSpPr/>
          <p:nvPr/>
        </p:nvSpPr>
        <p:spPr>
          <a:xfrm>
            <a:off x="0" y="5888992"/>
            <a:ext cx="12192000" cy="9690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 name="Picture Placeholder 2"/>
          <p:cNvSpPr>
            <a:spLocks noGrp="1" noChangeAspect="1"/>
          </p:cNvSpPr>
          <p:nvPr>
            <p:ph type="pic" idx="1"/>
          </p:nvPr>
        </p:nvSpPr>
        <p:spPr>
          <a:xfrm>
            <a:off x="4861240" y="0"/>
            <a:ext cx="7330760" cy="6858000"/>
          </a:xfrm>
          <a:prstGeom prst="rect">
            <a:avLst/>
          </a:prstGeo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
        <p:nvSpPr>
          <p:cNvPr id="4" name="Text Placeholder 3"/>
          <p:cNvSpPr>
            <a:spLocks noGrp="1"/>
          </p:cNvSpPr>
          <p:nvPr>
            <p:ph type="body" sz="half" idx="2"/>
          </p:nvPr>
        </p:nvSpPr>
        <p:spPr>
          <a:xfrm>
            <a:off x="477040" y="1701801"/>
            <a:ext cx="4155921" cy="41671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endParaRPr lang="en-US"/>
          </a:p>
        </p:txBody>
      </p:sp>
      <p:sp>
        <p:nvSpPr>
          <p:cNvPr id="10" name="Date Placeholder 3">
            <a:extLst>
              <a:ext uri="{FF2B5EF4-FFF2-40B4-BE49-F238E27FC236}">
                <a16:creationId xmlns:a16="http://schemas.microsoft.com/office/drawing/2014/main" id="{CB1A3CC7-D2F3-4FC5-8711-2B30B35C2DD9}"/>
              </a:ext>
            </a:extLst>
          </p:cNvPr>
          <p:cNvSpPr>
            <a:spLocks noGrp="1"/>
          </p:cNvSpPr>
          <p:nvPr>
            <p:ph type="dt" sz="half" idx="12"/>
          </p:nvPr>
        </p:nvSpPr>
        <p:spPr>
          <a:xfrm>
            <a:off x="1518597" y="5991226"/>
            <a:ext cx="2743200" cy="365125"/>
          </a:xfrm>
          <a:prstGeom prst="rect">
            <a:avLst/>
          </a:prstGeom>
        </p:spPr>
        <p:txBody>
          <a:bodyPr vert="horz" lIns="91440" tIns="45720" rIns="91440" bIns="45720" rtlCol="0" anchor="ctr"/>
          <a:lstStyle>
            <a:lvl1pPr algn="l">
              <a:defRPr sz="1067">
                <a:solidFill>
                  <a:schemeClr val="tx1"/>
                </a:solidFill>
                <a:latin typeface="Arial" panose="020B0604020202020204" pitchFamily="34" charset="0"/>
                <a:cs typeface="Arial" panose="020B0604020202020204" pitchFamily="34" charset="0"/>
              </a:defRPr>
            </a:lvl1pPr>
          </a:lstStyle>
          <a:p>
            <a:fld id="{21A876A6-8E97-4776-BEF5-54FACB980B2D}" type="datetime4">
              <a:rPr lang="en-US" smtClean="0"/>
              <a:t>May 23, 2025</a:t>
            </a:fld>
            <a:endParaRPr lang="en-US"/>
          </a:p>
        </p:txBody>
      </p:sp>
      <p:sp>
        <p:nvSpPr>
          <p:cNvPr id="11" name="Slide Number Placeholder 5">
            <a:extLst>
              <a:ext uri="{FF2B5EF4-FFF2-40B4-BE49-F238E27FC236}">
                <a16:creationId xmlns:a16="http://schemas.microsoft.com/office/drawing/2014/main" id="{FD5E3CE9-C2B1-412A-8DE1-EE71E693C81E}"/>
              </a:ext>
            </a:extLst>
          </p:cNvPr>
          <p:cNvSpPr>
            <a:spLocks noGrp="1"/>
          </p:cNvSpPr>
          <p:nvPr>
            <p:ph type="sldNum" sz="quarter" idx="4"/>
          </p:nvPr>
        </p:nvSpPr>
        <p:spPr>
          <a:xfrm>
            <a:off x="481637" y="5991226"/>
            <a:ext cx="437519" cy="365125"/>
          </a:xfrm>
          <a:prstGeom prst="rect">
            <a:avLst/>
          </a:prstGeom>
        </p:spPr>
        <p:txBody>
          <a:bodyPr vert="horz" lIns="91440" tIns="45720" rIns="91440" bIns="45720" rtlCol="0" anchor="ctr"/>
          <a:lstStyle>
            <a:lvl1pPr algn="r">
              <a:defRPr sz="1067">
                <a:solidFill>
                  <a:schemeClr val="tx1"/>
                </a:solidFill>
                <a:latin typeface="Arial" panose="020B0604020202020204" pitchFamily="34" charset="0"/>
                <a:cs typeface="Arial" panose="020B0604020202020204" pitchFamily="34" charset="0"/>
              </a:defRPr>
            </a:lvl1pPr>
          </a:lstStyle>
          <a:p>
            <a:fld id="{BD4BDB19-913A-45EC-AEA8-256B31C76FD7}" type="slidenum">
              <a:rPr lang="en-US" smtClean="0"/>
              <a:pPr/>
              <a:t>‹#›</a:t>
            </a:fld>
            <a:endParaRPr lang="en-US"/>
          </a:p>
        </p:txBody>
      </p:sp>
      <p:sp>
        <p:nvSpPr>
          <p:cNvPr id="9" name="Title 1">
            <a:extLst>
              <a:ext uri="{FF2B5EF4-FFF2-40B4-BE49-F238E27FC236}">
                <a16:creationId xmlns:a16="http://schemas.microsoft.com/office/drawing/2014/main" id="{1E64A9E4-060B-4B86-9D86-BCA40E6D7039}"/>
              </a:ext>
            </a:extLst>
          </p:cNvPr>
          <p:cNvSpPr>
            <a:spLocks noGrp="1"/>
          </p:cNvSpPr>
          <p:nvPr>
            <p:ph type="title"/>
          </p:nvPr>
        </p:nvSpPr>
        <p:spPr>
          <a:xfrm>
            <a:off x="474027" y="475698"/>
            <a:ext cx="4155920" cy="958849"/>
          </a:xfrm>
        </p:spPr>
        <p:txBody>
          <a:bodyPr anchor="t"/>
          <a:lstStyle>
            <a:lvl1pPr>
              <a:defRPr sz="3200"/>
            </a:lvl1pPr>
          </a:lstStyle>
          <a:p>
            <a:r>
              <a:rPr lang="en-US"/>
              <a:t>Click to edit Master title style</a:t>
            </a:r>
          </a:p>
        </p:txBody>
      </p:sp>
    </p:spTree>
    <p:extLst>
      <p:ext uri="{BB962C8B-B14F-4D97-AF65-F5344CB8AC3E}">
        <p14:creationId xmlns:p14="http://schemas.microsoft.com/office/powerpoint/2010/main" val="4234830116"/>
      </p:ext>
    </p:extLst>
  </p:cSld>
  <p:clrMapOvr>
    <a:masterClrMapping/>
  </p:clrMapOvr>
  <p:hf hdr="0" ftr="0"/>
  <p:extLst>
    <p:ext uri="{DCECCB84-F9BA-43D5-87BE-67443E8EF086}">
      <p15:sldGuideLst xmlns:p15="http://schemas.microsoft.com/office/powerpoint/2012/main">
        <p15:guide id="1" orient="horz" pos="288">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609599" y="1701801"/>
            <a:ext cx="10989004" cy="3934884"/>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US"/>
          </a:p>
        </p:txBody>
      </p:sp>
      <p:sp>
        <p:nvSpPr>
          <p:cNvPr id="9" name="Date Placeholder 3">
            <a:extLst>
              <a:ext uri="{FF2B5EF4-FFF2-40B4-BE49-F238E27FC236}">
                <a16:creationId xmlns:a16="http://schemas.microsoft.com/office/drawing/2014/main" id="{C103CC6E-1DAA-4C2B-937D-1D742951F366}"/>
              </a:ext>
            </a:extLst>
          </p:cNvPr>
          <p:cNvSpPr>
            <a:spLocks noGrp="1"/>
          </p:cNvSpPr>
          <p:nvPr>
            <p:ph type="dt" sz="half" idx="2"/>
          </p:nvPr>
        </p:nvSpPr>
        <p:spPr>
          <a:xfrm>
            <a:off x="1518597" y="5991226"/>
            <a:ext cx="2743200" cy="365125"/>
          </a:xfrm>
          <a:prstGeom prst="rect">
            <a:avLst/>
          </a:prstGeom>
        </p:spPr>
        <p:txBody>
          <a:bodyPr vert="horz" lIns="91440" tIns="45720" rIns="91440" bIns="45720" rtlCol="0" anchor="ctr"/>
          <a:lstStyle>
            <a:lvl1pPr algn="l">
              <a:defRPr sz="1067">
                <a:solidFill>
                  <a:schemeClr val="tx1"/>
                </a:solidFill>
                <a:latin typeface="Arial" panose="020B0604020202020204" pitchFamily="34" charset="0"/>
                <a:cs typeface="Arial" panose="020B0604020202020204" pitchFamily="34" charset="0"/>
              </a:defRPr>
            </a:lvl1pPr>
          </a:lstStyle>
          <a:p>
            <a:fld id="{0CD953D0-B5CC-4D7E-8C00-280EB5CACFE9}" type="datetime4">
              <a:rPr lang="en-US" smtClean="0"/>
              <a:t>May 23, 2025</a:t>
            </a:fld>
            <a:endParaRPr lang="en-US"/>
          </a:p>
        </p:txBody>
      </p:sp>
      <p:sp>
        <p:nvSpPr>
          <p:cNvPr id="10" name="Slide Number Placeholder 5">
            <a:extLst>
              <a:ext uri="{FF2B5EF4-FFF2-40B4-BE49-F238E27FC236}">
                <a16:creationId xmlns:a16="http://schemas.microsoft.com/office/drawing/2014/main" id="{6CB064A0-6565-47BE-B29B-CFA5BC68740C}"/>
              </a:ext>
            </a:extLst>
          </p:cNvPr>
          <p:cNvSpPr>
            <a:spLocks noGrp="1"/>
          </p:cNvSpPr>
          <p:nvPr>
            <p:ph type="sldNum" sz="quarter" idx="4"/>
          </p:nvPr>
        </p:nvSpPr>
        <p:spPr>
          <a:xfrm>
            <a:off x="481637" y="5991226"/>
            <a:ext cx="437519" cy="365125"/>
          </a:xfrm>
          <a:prstGeom prst="rect">
            <a:avLst/>
          </a:prstGeom>
        </p:spPr>
        <p:txBody>
          <a:bodyPr vert="horz" lIns="91440" tIns="45720" rIns="91440" bIns="45720" rtlCol="0" anchor="ctr"/>
          <a:lstStyle>
            <a:lvl1pPr algn="r">
              <a:defRPr sz="1067">
                <a:solidFill>
                  <a:schemeClr val="tx1"/>
                </a:solidFill>
                <a:latin typeface="Arial" panose="020B0604020202020204" pitchFamily="34" charset="0"/>
                <a:cs typeface="Arial" panose="020B0604020202020204" pitchFamily="34" charset="0"/>
              </a:defRPr>
            </a:lvl1pPr>
          </a:lstStyle>
          <a:p>
            <a:fld id="{BD4BDB19-913A-45EC-AEA8-256B31C76FD7}" type="slidenum">
              <a:rPr lang="en-US" smtClean="0"/>
              <a:pPr/>
              <a:t>‹#›</a:t>
            </a:fld>
            <a:endParaRPr lang="en-US"/>
          </a:p>
        </p:txBody>
      </p:sp>
      <p:sp>
        <p:nvSpPr>
          <p:cNvPr id="7" name="Title Placeholder 1">
            <a:extLst>
              <a:ext uri="{FF2B5EF4-FFF2-40B4-BE49-F238E27FC236}">
                <a16:creationId xmlns:a16="http://schemas.microsoft.com/office/drawing/2014/main" id="{6A55A35A-7971-48AC-A302-511281976271}"/>
              </a:ext>
            </a:extLst>
          </p:cNvPr>
          <p:cNvSpPr>
            <a:spLocks noGrp="1"/>
          </p:cNvSpPr>
          <p:nvPr>
            <p:ph type="title"/>
          </p:nvPr>
        </p:nvSpPr>
        <p:spPr>
          <a:xfrm>
            <a:off x="609601" y="486026"/>
            <a:ext cx="11005207" cy="396201"/>
          </a:xfrm>
          <a:prstGeom prst="rect">
            <a:avLst/>
          </a:prstGeom>
        </p:spPr>
        <p:txBody>
          <a:bodyPr vert="horz" lIns="91440" tIns="45720" rIns="91440" bIns="45720" rtlCol="0" anchor="t">
            <a:normAutofit/>
          </a:bodyPr>
          <a:lstStyle/>
          <a:p>
            <a:r>
              <a:rPr lang="en-US"/>
              <a:t>Click to edit Master title style</a:t>
            </a:r>
          </a:p>
        </p:txBody>
      </p:sp>
    </p:spTree>
    <p:extLst>
      <p:ext uri="{BB962C8B-B14F-4D97-AF65-F5344CB8AC3E}">
        <p14:creationId xmlns:p14="http://schemas.microsoft.com/office/powerpoint/2010/main" val="3612781515"/>
      </p:ext>
    </p:extLst>
  </p:cSld>
  <p:clrMapOvr>
    <a:masterClrMapping/>
  </p:clrMapOvr>
  <p:hf hdr="0" ftr="0"/>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614661" y="365126"/>
            <a:ext cx="1130300" cy="527155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365126"/>
            <a:ext cx="9692640" cy="5271559"/>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US"/>
          </a:p>
        </p:txBody>
      </p:sp>
      <p:sp>
        <p:nvSpPr>
          <p:cNvPr id="9" name="Date Placeholder 3">
            <a:extLst>
              <a:ext uri="{FF2B5EF4-FFF2-40B4-BE49-F238E27FC236}">
                <a16:creationId xmlns:a16="http://schemas.microsoft.com/office/drawing/2014/main" id="{6F2F2FE9-201B-4ECF-ADDF-24848AADE859}"/>
              </a:ext>
            </a:extLst>
          </p:cNvPr>
          <p:cNvSpPr>
            <a:spLocks noGrp="1"/>
          </p:cNvSpPr>
          <p:nvPr>
            <p:ph type="dt" sz="half" idx="2"/>
          </p:nvPr>
        </p:nvSpPr>
        <p:spPr>
          <a:xfrm>
            <a:off x="1518597" y="5991226"/>
            <a:ext cx="2743200" cy="365125"/>
          </a:xfrm>
          <a:prstGeom prst="rect">
            <a:avLst/>
          </a:prstGeom>
        </p:spPr>
        <p:txBody>
          <a:bodyPr vert="horz" lIns="91440" tIns="45720" rIns="91440" bIns="45720" rtlCol="0" anchor="ctr"/>
          <a:lstStyle>
            <a:lvl1pPr algn="l">
              <a:defRPr sz="1067">
                <a:solidFill>
                  <a:schemeClr val="tx1"/>
                </a:solidFill>
                <a:latin typeface="Arial" panose="020B0604020202020204" pitchFamily="34" charset="0"/>
                <a:cs typeface="Arial" panose="020B0604020202020204" pitchFamily="34" charset="0"/>
              </a:defRPr>
            </a:lvl1pPr>
          </a:lstStyle>
          <a:p>
            <a:fld id="{1D63B114-4207-4FD8-939F-8DC128170492}" type="datetime4">
              <a:rPr lang="en-US" smtClean="0"/>
              <a:t>May 23, 2025</a:t>
            </a:fld>
            <a:endParaRPr lang="en-US"/>
          </a:p>
        </p:txBody>
      </p:sp>
      <p:sp>
        <p:nvSpPr>
          <p:cNvPr id="10" name="Slide Number Placeholder 5">
            <a:extLst>
              <a:ext uri="{FF2B5EF4-FFF2-40B4-BE49-F238E27FC236}">
                <a16:creationId xmlns:a16="http://schemas.microsoft.com/office/drawing/2014/main" id="{858C887A-AA0E-4A49-8430-A9EFB700FCCD}"/>
              </a:ext>
            </a:extLst>
          </p:cNvPr>
          <p:cNvSpPr>
            <a:spLocks noGrp="1"/>
          </p:cNvSpPr>
          <p:nvPr>
            <p:ph type="sldNum" sz="quarter" idx="4"/>
          </p:nvPr>
        </p:nvSpPr>
        <p:spPr>
          <a:xfrm>
            <a:off x="481637" y="5991226"/>
            <a:ext cx="437519" cy="365125"/>
          </a:xfrm>
          <a:prstGeom prst="rect">
            <a:avLst/>
          </a:prstGeom>
        </p:spPr>
        <p:txBody>
          <a:bodyPr vert="horz" lIns="91440" tIns="45720" rIns="91440" bIns="45720" rtlCol="0" anchor="ctr"/>
          <a:lstStyle>
            <a:lvl1pPr algn="r">
              <a:defRPr sz="1067">
                <a:solidFill>
                  <a:schemeClr val="tx1"/>
                </a:solidFill>
                <a:latin typeface="Arial" panose="020B0604020202020204" pitchFamily="34" charset="0"/>
                <a:cs typeface="Arial" panose="020B0604020202020204" pitchFamily="34" charset="0"/>
              </a:defRPr>
            </a:lvl1pPr>
          </a:lstStyle>
          <a:p>
            <a:fld id="{BD4BDB19-913A-45EC-AEA8-256B31C76FD7}" type="slidenum">
              <a:rPr lang="en-US" smtClean="0"/>
              <a:pPr/>
              <a:t>‹#›</a:t>
            </a:fld>
            <a:endParaRPr lang="en-US"/>
          </a:p>
        </p:txBody>
      </p:sp>
    </p:spTree>
    <p:extLst>
      <p:ext uri="{BB962C8B-B14F-4D97-AF65-F5344CB8AC3E}">
        <p14:creationId xmlns:p14="http://schemas.microsoft.com/office/powerpoint/2010/main" val="3500250451"/>
      </p:ext>
    </p:extLst>
  </p:cSld>
  <p:clrMapOvr>
    <a:masterClrMapping/>
  </p:clrMapOvr>
  <p:hf hdr="0" ftr="0"/>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2 Photos">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219D220-9004-4FC7-BE8C-145BBFC5E30D}"/>
              </a:ext>
            </a:extLst>
          </p:cNvPr>
          <p:cNvSpPr>
            <a:spLocks noGrp="1"/>
          </p:cNvSpPr>
          <p:nvPr>
            <p:ph type="dt" sz="half" idx="10"/>
          </p:nvPr>
        </p:nvSpPr>
        <p:spPr>
          <a:xfrm>
            <a:off x="1518597" y="5991226"/>
            <a:ext cx="2743200" cy="365125"/>
          </a:xfrm>
          <a:prstGeom prst="rect">
            <a:avLst/>
          </a:prstGeom>
        </p:spPr>
        <p:txBody>
          <a:bodyPr/>
          <a:lstStyle/>
          <a:p>
            <a:fld id="{2DFB4E46-C89F-4FCF-A1F6-1353313E76CD}" type="datetime4">
              <a:rPr lang="en-US" smtClean="0"/>
              <a:t>May 23, 2025</a:t>
            </a:fld>
            <a:endParaRPr lang="en-US"/>
          </a:p>
        </p:txBody>
      </p:sp>
      <p:sp>
        <p:nvSpPr>
          <p:cNvPr id="4" name="Footer Placeholder 3">
            <a:extLst>
              <a:ext uri="{FF2B5EF4-FFF2-40B4-BE49-F238E27FC236}">
                <a16:creationId xmlns:a16="http://schemas.microsoft.com/office/drawing/2014/main" id="{CA2ECFE4-E6DA-4B7A-B270-4F69EA91420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DB7651C-E208-41A8-A1E9-0E313E2E4EB4}"/>
              </a:ext>
            </a:extLst>
          </p:cNvPr>
          <p:cNvSpPr>
            <a:spLocks noGrp="1"/>
          </p:cNvSpPr>
          <p:nvPr>
            <p:ph type="sldNum" sz="quarter" idx="12"/>
          </p:nvPr>
        </p:nvSpPr>
        <p:spPr/>
        <p:txBody>
          <a:bodyPr/>
          <a:lstStyle/>
          <a:p>
            <a:fld id="{BD4BDB19-913A-45EC-AEA8-256B31C76FD7}" type="slidenum">
              <a:rPr lang="en-US" smtClean="0"/>
              <a:pPr/>
              <a:t>‹#›</a:t>
            </a:fld>
            <a:endParaRPr lang="en-US"/>
          </a:p>
        </p:txBody>
      </p:sp>
      <p:sp>
        <p:nvSpPr>
          <p:cNvPr id="6" name="Text Placeholder 7">
            <a:extLst>
              <a:ext uri="{FF2B5EF4-FFF2-40B4-BE49-F238E27FC236}">
                <a16:creationId xmlns:a16="http://schemas.microsoft.com/office/drawing/2014/main" id="{CB288668-21BA-4ADE-8D0D-2A37EECCEB6C}"/>
              </a:ext>
            </a:extLst>
          </p:cNvPr>
          <p:cNvSpPr>
            <a:spLocks noGrp="1"/>
          </p:cNvSpPr>
          <p:nvPr>
            <p:ph type="body" sz="quarter" idx="20" hasCustomPrompt="1"/>
          </p:nvPr>
        </p:nvSpPr>
        <p:spPr>
          <a:xfrm>
            <a:off x="605273" y="5430014"/>
            <a:ext cx="5382860" cy="206671"/>
          </a:xfrm>
        </p:spPr>
        <p:txBody>
          <a:bodyPr anchor="b" anchorCtr="0">
            <a:normAutofit/>
          </a:bodyPr>
          <a:lstStyle>
            <a:lvl1pPr marL="0" indent="0">
              <a:spcBef>
                <a:spcPts val="0"/>
              </a:spcBef>
              <a:buNone/>
              <a:defRPr sz="1067"/>
            </a:lvl1pPr>
          </a:lstStyle>
          <a:p>
            <a:pPr lvl="0"/>
            <a:r>
              <a:rPr lang="en-US"/>
              <a:t>Caption</a:t>
            </a:r>
          </a:p>
        </p:txBody>
      </p:sp>
      <p:sp>
        <p:nvSpPr>
          <p:cNvPr id="7" name="Picture Placeholder 2">
            <a:extLst>
              <a:ext uri="{FF2B5EF4-FFF2-40B4-BE49-F238E27FC236}">
                <a16:creationId xmlns:a16="http://schemas.microsoft.com/office/drawing/2014/main" id="{25F41BEB-A938-43D9-9722-ADF59BF05775}"/>
              </a:ext>
            </a:extLst>
          </p:cNvPr>
          <p:cNvSpPr>
            <a:spLocks noGrp="1"/>
          </p:cNvSpPr>
          <p:nvPr>
            <p:ph type="pic" sz="quarter" idx="21"/>
          </p:nvPr>
        </p:nvSpPr>
        <p:spPr>
          <a:xfrm>
            <a:off x="609601" y="1701800"/>
            <a:ext cx="5396644" cy="3648880"/>
          </a:xfrm>
        </p:spPr>
        <p:txBody>
          <a:bodyPr anchor="ctr" anchorCtr="0"/>
          <a:lstStyle>
            <a:lvl1pPr marL="0" indent="0" algn="ctr">
              <a:spcBef>
                <a:spcPts val="0"/>
              </a:spcBef>
              <a:buFontTx/>
              <a:buNone/>
              <a:defRPr/>
            </a:lvl1pPr>
          </a:lstStyle>
          <a:p>
            <a:r>
              <a:rPr lang="en-US"/>
              <a:t>Click icon to add picture</a:t>
            </a:r>
          </a:p>
        </p:txBody>
      </p:sp>
      <p:sp>
        <p:nvSpPr>
          <p:cNvPr id="8" name="Text Placeholder 7">
            <a:extLst>
              <a:ext uri="{FF2B5EF4-FFF2-40B4-BE49-F238E27FC236}">
                <a16:creationId xmlns:a16="http://schemas.microsoft.com/office/drawing/2014/main" id="{DF859037-A67D-4F2C-8356-E282D3D4F1D0}"/>
              </a:ext>
            </a:extLst>
          </p:cNvPr>
          <p:cNvSpPr>
            <a:spLocks noGrp="1"/>
          </p:cNvSpPr>
          <p:nvPr>
            <p:ph type="body" sz="quarter" idx="22" hasCustomPrompt="1"/>
          </p:nvPr>
        </p:nvSpPr>
        <p:spPr>
          <a:xfrm>
            <a:off x="6167645" y="5430014"/>
            <a:ext cx="5396644" cy="206671"/>
          </a:xfrm>
        </p:spPr>
        <p:txBody>
          <a:bodyPr anchor="b" anchorCtr="0">
            <a:normAutofit/>
          </a:bodyPr>
          <a:lstStyle>
            <a:lvl1pPr marL="0" indent="0">
              <a:spcBef>
                <a:spcPts val="0"/>
              </a:spcBef>
              <a:buNone/>
              <a:defRPr sz="1067"/>
            </a:lvl1pPr>
          </a:lstStyle>
          <a:p>
            <a:pPr lvl="0"/>
            <a:r>
              <a:rPr lang="en-US"/>
              <a:t>Caption</a:t>
            </a:r>
          </a:p>
        </p:txBody>
      </p:sp>
      <p:sp>
        <p:nvSpPr>
          <p:cNvPr id="9" name="Picture Placeholder 2">
            <a:extLst>
              <a:ext uri="{FF2B5EF4-FFF2-40B4-BE49-F238E27FC236}">
                <a16:creationId xmlns:a16="http://schemas.microsoft.com/office/drawing/2014/main" id="{759F82BE-0C88-4E46-B4D7-56167A7F2FAB}"/>
              </a:ext>
            </a:extLst>
          </p:cNvPr>
          <p:cNvSpPr>
            <a:spLocks noGrp="1"/>
          </p:cNvSpPr>
          <p:nvPr>
            <p:ph type="pic" sz="quarter" idx="23"/>
          </p:nvPr>
        </p:nvSpPr>
        <p:spPr>
          <a:xfrm>
            <a:off x="6185757" y="1701800"/>
            <a:ext cx="5396644" cy="3648880"/>
          </a:xfrm>
        </p:spPr>
        <p:txBody>
          <a:bodyPr anchor="ctr" anchorCtr="0"/>
          <a:lstStyle>
            <a:lvl1pPr marL="0" indent="0" algn="ctr">
              <a:spcBef>
                <a:spcPts val="0"/>
              </a:spcBef>
              <a:buFontTx/>
              <a:buNone/>
              <a:defRPr/>
            </a:lvl1pPr>
          </a:lstStyle>
          <a:p>
            <a:r>
              <a:rPr lang="en-US"/>
              <a:t>Click icon to add picture</a:t>
            </a:r>
          </a:p>
        </p:txBody>
      </p:sp>
      <p:sp>
        <p:nvSpPr>
          <p:cNvPr id="10" name="Title Placeholder 1">
            <a:extLst>
              <a:ext uri="{FF2B5EF4-FFF2-40B4-BE49-F238E27FC236}">
                <a16:creationId xmlns:a16="http://schemas.microsoft.com/office/drawing/2014/main" id="{28E0857F-6351-418E-A3B7-C69303893E54}"/>
              </a:ext>
            </a:extLst>
          </p:cNvPr>
          <p:cNvSpPr>
            <a:spLocks noGrp="1"/>
          </p:cNvSpPr>
          <p:nvPr>
            <p:ph type="title"/>
          </p:nvPr>
        </p:nvSpPr>
        <p:spPr>
          <a:xfrm>
            <a:off x="609601" y="486026"/>
            <a:ext cx="11005207" cy="396201"/>
          </a:xfrm>
          <a:prstGeom prst="rect">
            <a:avLst/>
          </a:prstGeom>
        </p:spPr>
        <p:txBody>
          <a:bodyPr vert="horz" lIns="91440" tIns="45720" rIns="91440" bIns="45720" rtlCol="0" anchor="t">
            <a:normAutofit/>
          </a:bodyPr>
          <a:lstStyle/>
          <a:p>
            <a:r>
              <a:rPr lang="en-US"/>
              <a:t>Click to edit Master title style</a:t>
            </a:r>
          </a:p>
        </p:txBody>
      </p:sp>
    </p:spTree>
    <p:extLst>
      <p:ext uri="{BB962C8B-B14F-4D97-AF65-F5344CB8AC3E}">
        <p14:creationId xmlns:p14="http://schemas.microsoft.com/office/powerpoint/2010/main" val="2763888448"/>
      </p:ext>
    </p:extLst>
  </p:cSld>
  <p:clrMapOvr>
    <a:masterClrMapping/>
  </p:clrMapOvr>
  <p:hf hdr="0" ftr="0"/>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3 Photos ">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7989525-6DD6-455C-B0F5-6553F99B671C}"/>
              </a:ext>
            </a:extLst>
          </p:cNvPr>
          <p:cNvSpPr>
            <a:spLocks noGrp="1"/>
          </p:cNvSpPr>
          <p:nvPr>
            <p:ph type="dt" sz="half" idx="10"/>
          </p:nvPr>
        </p:nvSpPr>
        <p:spPr>
          <a:xfrm>
            <a:off x="1518597" y="5991226"/>
            <a:ext cx="2743200" cy="365125"/>
          </a:xfrm>
          <a:prstGeom prst="rect">
            <a:avLst/>
          </a:prstGeom>
        </p:spPr>
        <p:txBody>
          <a:bodyPr/>
          <a:lstStyle/>
          <a:p>
            <a:fld id="{A84D7819-D1EB-4C0D-97A5-5EE94C152A41}" type="datetime4">
              <a:rPr lang="en-US" smtClean="0"/>
              <a:t>May 23, 2025</a:t>
            </a:fld>
            <a:endParaRPr lang="en-US"/>
          </a:p>
        </p:txBody>
      </p:sp>
      <p:sp>
        <p:nvSpPr>
          <p:cNvPr id="4" name="Footer Placeholder 3">
            <a:extLst>
              <a:ext uri="{FF2B5EF4-FFF2-40B4-BE49-F238E27FC236}">
                <a16:creationId xmlns:a16="http://schemas.microsoft.com/office/drawing/2014/main" id="{360CBC62-EE18-4B7F-AA45-2FC1392CC33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61284C4-5B6C-4D97-81CF-745DFD36D480}"/>
              </a:ext>
            </a:extLst>
          </p:cNvPr>
          <p:cNvSpPr>
            <a:spLocks noGrp="1"/>
          </p:cNvSpPr>
          <p:nvPr>
            <p:ph type="sldNum" sz="quarter" idx="12"/>
          </p:nvPr>
        </p:nvSpPr>
        <p:spPr/>
        <p:txBody>
          <a:bodyPr/>
          <a:lstStyle/>
          <a:p>
            <a:fld id="{BD4BDB19-913A-45EC-AEA8-256B31C76FD7}" type="slidenum">
              <a:rPr lang="en-US" smtClean="0"/>
              <a:pPr/>
              <a:t>‹#›</a:t>
            </a:fld>
            <a:endParaRPr lang="en-US"/>
          </a:p>
        </p:txBody>
      </p:sp>
      <p:sp>
        <p:nvSpPr>
          <p:cNvPr id="6" name="Text Placeholder 7">
            <a:extLst>
              <a:ext uri="{FF2B5EF4-FFF2-40B4-BE49-F238E27FC236}">
                <a16:creationId xmlns:a16="http://schemas.microsoft.com/office/drawing/2014/main" id="{3806EFD8-6489-4199-A762-08EF8C5219CE}"/>
              </a:ext>
            </a:extLst>
          </p:cNvPr>
          <p:cNvSpPr>
            <a:spLocks noGrp="1"/>
          </p:cNvSpPr>
          <p:nvPr>
            <p:ph type="body" sz="quarter" idx="26" hasCustomPrompt="1"/>
          </p:nvPr>
        </p:nvSpPr>
        <p:spPr>
          <a:xfrm>
            <a:off x="605273" y="5430014"/>
            <a:ext cx="3518468" cy="206671"/>
          </a:xfrm>
        </p:spPr>
        <p:txBody>
          <a:bodyPr anchor="b" anchorCtr="0">
            <a:normAutofit/>
          </a:bodyPr>
          <a:lstStyle>
            <a:lvl1pPr marL="0" indent="0">
              <a:spcBef>
                <a:spcPts val="0"/>
              </a:spcBef>
              <a:buNone/>
              <a:defRPr sz="1067"/>
            </a:lvl1pPr>
          </a:lstStyle>
          <a:p>
            <a:pPr lvl="0"/>
            <a:r>
              <a:rPr lang="en-US"/>
              <a:t>Caption</a:t>
            </a:r>
          </a:p>
        </p:txBody>
      </p:sp>
      <p:sp>
        <p:nvSpPr>
          <p:cNvPr id="7" name="Picture Placeholder 2">
            <a:extLst>
              <a:ext uri="{FF2B5EF4-FFF2-40B4-BE49-F238E27FC236}">
                <a16:creationId xmlns:a16="http://schemas.microsoft.com/office/drawing/2014/main" id="{C70235B0-5D5F-4EA0-BC8A-C1E8060ADC6C}"/>
              </a:ext>
            </a:extLst>
          </p:cNvPr>
          <p:cNvSpPr>
            <a:spLocks noGrp="1"/>
          </p:cNvSpPr>
          <p:nvPr>
            <p:ph type="pic" sz="quarter" idx="27"/>
          </p:nvPr>
        </p:nvSpPr>
        <p:spPr>
          <a:xfrm>
            <a:off x="609601" y="1701800"/>
            <a:ext cx="3514140" cy="3648880"/>
          </a:xfrm>
        </p:spPr>
        <p:txBody>
          <a:bodyPr anchor="ctr" anchorCtr="0"/>
          <a:lstStyle>
            <a:lvl1pPr marL="0" indent="0" algn="ctr">
              <a:spcBef>
                <a:spcPts val="0"/>
              </a:spcBef>
              <a:buFontTx/>
              <a:buNone/>
              <a:defRPr/>
            </a:lvl1pPr>
          </a:lstStyle>
          <a:p>
            <a:r>
              <a:rPr lang="en-US"/>
              <a:t>Click icon to add picture</a:t>
            </a:r>
          </a:p>
        </p:txBody>
      </p:sp>
      <p:sp>
        <p:nvSpPr>
          <p:cNvPr id="8" name="Text Placeholder 7">
            <a:extLst>
              <a:ext uri="{FF2B5EF4-FFF2-40B4-BE49-F238E27FC236}">
                <a16:creationId xmlns:a16="http://schemas.microsoft.com/office/drawing/2014/main" id="{2FD3B2D8-21C1-409D-8754-3912EAAFA90F}"/>
              </a:ext>
            </a:extLst>
          </p:cNvPr>
          <p:cNvSpPr>
            <a:spLocks noGrp="1"/>
          </p:cNvSpPr>
          <p:nvPr>
            <p:ph type="body" sz="quarter" idx="28" hasCustomPrompt="1"/>
          </p:nvPr>
        </p:nvSpPr>
        <p:spPr>
          <a:xfrm>
            <a:off x="4336767" y="5430014"/>
            <a:ext cx="3518524" cy="206671"/>
          </a:xfrm>
        </p:spPr>
        <p:txBody>
          <a:bodyPr anchor="b" anchorCtr="0">
            <a:normAutofit/>
          </a:bodyPr>
          <a:lstStyle>
            <a:lvl1pPr marL="0" indent="0">
              <a:spcBef>
                <a:spcPts val="0"/>
              </a:spcBef>
              <a:buNone/>
              <a:defRPr sz="1067"/>
            </a:lvl1pPr>
          </a:lstStyle>
          <a:p>
            <a:pPr lvl="0"/>
            <a:r>
              <a:rPr lang="en-US"/>
              <a:t>Caption</a:t>
            </a:r>
          </a:p>
        </p:txBody>
      </p:sp>
      <p:sp>
        <p:nvSpPr>
          <p:cNvPr id="9" name="Picture Placeholder 2">
            <a:extLst>
              <a:ext uri="{FF2B5EF4-FFF2-40B4-BE49-F238E27FC236}">
                <a16:creationId xmlns:a16="http://schemas.microsoft.com/office/drawing/2014/main" id="{C5930CBD-7E0D-45FA-B7AB-D886FF04AE86}"/>
              </a:ext>
            </a:extLst>
          </p:cNvPr>
          <p:cNvSpPr>
            <a:spLocks noGrp="1"/>
          </p:cNvSpPr>
          <p:nvPr>
            <p:ph type="pic" sz="quarter" idx="29"/>
          </p:nvPr>
        </p:nvSpPr>
        <p:spPr>
          <a:xfrm>
            <a:off x="4336767" y="1701800"/>
            <a:ext cx="3514140" cy="3648880"/>
          </a:xfrm>
        </p:spPr>
        <p:txBody>
          <a:bodyPr anchor="ctr" anchorCtr="0"/>
          <a:lstStyle>
            <a:lvl1pPr marL="0" indent="0" algn="ctr">
              <a:spcBef>
                <a:spcPts val="0"/>
              </a:spcBef>
              <a:buFontTx/>
              <a:buNone/>
              <a:defRPr/>
            </a:lvl1pPr>
          </a:lstStyle>
          <a:p>
            <a:r>
              <a:rPr lang="en-US"/>
              <a:t>Click icon to add picture</a:t>
            </a:r>
          </a:p>
        </p:txBody>
      </p:sp>
      <p:sp>
        <p:nvSpPr>
          <p:cNvPr id="10" name="Text Placeholder 7">
            <a:extLst>
              <a:ext uri="{FF2B5EF4-FFF2-40B4-BE49-F238E27FC236}">
                <a16:creationId xmlns:a16="http://schemas.microsoft.com/office/drawing/2014/main" id="{004807F8-F7CF-4A09-95DE-8F2A81961B64}"/>
              </a:ext>
            </a:extLst>
          </p:cNvPr>
          <p:cNvSpPr>
            <a:spLocks noGrp="1"/>
          </p:cNvSpPr>
          <p:nvPr>
            <p:ph type="body" sz="quarter" idx="30" hasCustomPrompt="1"/>
          </p:nvPr>
        </p:nvSpPr>
        <p:spPr>
          <a:xfrm>
            <a:off x="8063934" y="5430014"/>
            <a:ext cx="3537060" cy="206671"/>
          </a:xfrm>
        </p:spPr>
        <p:txBody>
          <a:bodyPr anchor="b" anchorCtr="0">
            <a:normAutofit/>
          </a:bodyPr>
          <a:lstStyle>
            <a:lvl1pPr marL="0" indent="0">
              <a:spcBef>
                <a:spcPts val="0"/>
              </a:spcBef>
              <a:buNone/>
              <a:defRPr sz="1067"/>
            </a:lvl1pPr>
          </a:lstStyle>
          <a:p>
            <a:pPr lvl="0"/>
            <a:r>
              <a:rPr lang="en-US"/>
              <a:t>Caption</a:t>
            </a:r>
          </a:p>
        </p:txBody>
      </p:sp>
      <p:sp>
        <p:nvSpPr>
          <p:cNvPr id="11" name="Picture Placeholder 2">
            <a:extLst>
              <a:ext uri="{FF2B5EF4-FFF2-40B4-BE49-F238E27FC236}">
                <a16:creationId xmlns:a16="http://schemas.microsoft.com/office/drawing/2014/main" id="{FE44DDF9-9A71-410F-84A5-8358285E6A77}"/>
              </a:ext>
            </a:extLst>
          </p:cNvPr>
          <p:cNvSpPr>
            <a:spLocks noGrp="1"/>
          </p:cNvSpPr>
          <p:nvPr>
            <p:ph type="pic" sz="quarter" idx="31"/>
          </p:nvPr>
        </p:nvSpPr>
        <p:spPr>
          <a:xfrm>
            <a:off x="8063934" y="1701800"/>
            <a:ext cx="3514140" cy="3648880"/>
          </a:xfrm>
        </p:spPr>
        <p:txBody>
          <a:bodyPr anchor="ctr" anchorCtr="0"/>
          <a:lstStyle>
            <a:lvl1pPr marL="0" indent="0" algn="ctr">
              <a:spcBef>
                <a:spcPts val="0"/>
              </a:spcBef>
              <a:buFontTx/>
              <a:buNone/>
              <a:defRPr/>
            </a:lvl1pPr>
          </a:lstStyle>
          <a:p>
            <a:r>
              <a:rPr lang="en-US"/>
              <a:t>Click icon to add picture</a:t>
            </a:r>
          </a:p>
        </p:txBody>
      </p:sp>
      <p:sp>
        <p:nvSpPr>
          <p:cNvPr id="12" name="Title Placeholder 1">
            <a:extLst>
              <a:ext uri="{FF2B5EF4-FFF2-40B4-BE49-F238E27FC236}">
                <a16:creationId xmlns:a16="http://schemas.microsoft.com/office/drawing/2014/main" id="{B304FD9C-47FF-4431-B353-C4D95E40A9AB}"/>
              </a:ext>
            </a:extLst>
          </p:cNvPr>
          <p:cNvSpPr>
            <a:spLocks noGrp="1"/>
          </p:cNvSpPr>
          <p:nvPr>
            <p:ph type="title"/>
          </p:nvPr>
        </p:nvSpPr>
        <p:spPr>
          <a:xfrm>
            <a:off x="609601" y="486026"/>
            <a:ext cx="11005207" cy="396201"/>
          </a:xfrm>
          <a:prstGeom prst="rect">
            <a:avLst/>
          </a:prstGeom>
        </p:spPr>
        <p:txBody>
          <a:bodyPr vert="horz" lIns="91440" tIns="45720" rIns="91440" bIns="45720" rtlCol="0" anchor="t">
            <a:normAutofit/>
          </a:bodyPr>
          <a:lstStyle/>
          <a:p>
            <a:r>
              <a:rPr lang="en-US"/>
              <a:t>Click to edit Master title style</a:t>
            </a:r>
          </a:p>
        </p:txBody>
      </p:sp>
    </p:spTree>
    <p:extLst>
      <p:ext uri="{BB962C8B-B14F-4D97-AF65-F5344CB8AC3E}">
        <p14:creationId xmlns:p14="http://schemas.microsoft.com/office/powerpoint/2010/main" val="825855289"/>
      </p:ext>
    </p:extLst>
  </p:cSld>
  <p:clrMapOvr>
    <a:masterClrMapping/>
  </p:clrMapOvr>
  <p:hf hdr="0" ftr="0"/>
  <p:extLst>
    <p:ext uri="{DCECCB84-F9BA-43D5-87BE-67443E8EF086}">
      <p15:sldGuideLst xmlns:p15="http://schemas.microsoft.com/office/powerpoint/2012/main">
        <p15:guide id="1" orient="horz" pos="286">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Big 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748AA-0D32-4410-9D5E-8F71AB5882E7}"/>
              </a:ext>
            </a:extLst>
          </p:cNvPr>
          <p:cNvSpPr>
            <a:spLocks noGrp="1"/>
          </p:cNvSpPr>
          <p:nvPr>
            <p:ph type="title"/>
          </p:nvPr>
        </p:nvSpPr>
        <p:spPr>
          <a:xfrm>
            <a:off x="609601" y="888999"/>
            <a:ext cx="10972800" cy="4747684"/>
          </a:xfrm>
        </p:spPr>
        <p:txBody>
          <a:bodyPr anchor="t">
            <a:noAutofit/>
          </a:bodyPr>
          <a:lstStyle>
            <a:lvl1pPr>
              <a:defRPr sz="7200">
                <a:solidFill>
                  <a:srgbClr val="0072CE"/>
                </a:solidFill>
              </a:defRPr>
            </a:lvl1pPr>
          </a:lstStyle>
          <a:p>
            <a:r>
              <a:rPr lang="en-US"/>
              <a:t>Click to edit Master title style</a:t>
            </a:r>
          </a:p>
        </p:txBody>
      </p:sp>
      <p:sp>
        <p:nvSpPr>
          <p:cNvPr id="3" name="Date Placeholder 2">
            <a:extLst>
              <a:ext uri="{FF2B5EF4-FFF2-40B4-BE49-F238E27FC236}">
                <a16:creationId xmlns:a16="http://schemas.microsoft.com/office/drawing/2014/main" id="{81A66E34-25BD-4459-86EB-A2F39DC2FAB3}"/>
              </a:ext>
            </a:extLst>
          </p:cNvPr>
          <p:cNvSpPr>
            <a:spLocks noGrp="1"/>
          </p:cNvSpPr>
          <p:nvPr>
            <p:ph type="dt" sz="half" idx="10"/>
          </p:nvPr>
        </p:nvSpPr>
        <p:spPr>
          <a:xfrm>
            <a:off x="1518597" y="5991226"/>
            <a:ext cx="2743200" cy="365125"/>
          </a:xfrm>
          <a:prstGeom prst="rect">
            <a:avLst/>
          </a:prstGeom>
        </p:spPr>
        <p:txBody>
          <a:bodyPr/>
          <a:lstStyle/>
          <a:p>
            <a:fld id="{B18859CA-CF13-4072-A9BE-19D19F423894}" type="datetime4">
              <a:rPr lang="en-US" smtClean="0"/>
              <a:t>May 23, 2025</a:t>
            </a:fld>
            <a:endParaRPr lang="en-US"/>
          </a:p>
        </p:txBody>
      </p:sp>
      <p:sp>
        <p:nvSpPr>
          <p:cNvPr id="4" name="Footer Placeholder 3">
            <a:extLst>
              <a:ext uri="{FF2B5EF4-FFF2-40B4-BE49-F238E27FC236}">
                <a16:creationId xmlns:a16="http://schemas.microsoft.com/office/drawing/2014/main" id="{324E9299-8434-4F7D-B8C6-A3D84929760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8066D84-ACA6-4947-BD7D-E98784273F74}"/>
              </a:ext>
            </a:extLst>
          </p:cNvPr>
          <p:cNvSpPr>
            <a:spLocks noGrp="1"/>
          </p:cNvSpPr>
          <p:nvPr>
            <p:ph type="sldNum" sz="quarter" idx="12"/>
          </p:nvPr>
        </p:nvSpPr>
        <p:spPr/>
        <p:txBody>
          <a:bodyPr/>
          <a:lstStyle/>
          <a:p>
            <a:fld id="{BD4BDB19-913A-45EC-AEA8-256B31C76FD7}" type="slidenum">
              <a:rPr lang="en-US" smtClean="0"/>
              <a:pPr/>
              <a:t>‹#›</a:t>
            </a:fld>
            <a:endParaRPr lang="en-US"/>
          </a:p>
        </p:txBody>
      </p:sp>
    </p:spTree>
    <p:extLst>
      <p:ext uri="{BB962C8B-B14F-4D97-AF65-F5344CB8AC3E}">
        <p14:creationId xmlns:p14="http://schemas.microsoft.com/office/powerpoint/2010/main" val="2781788359"/>
      </p:ext>
    </p:extLst>
  </p:cSld>
  <p:clrMapOvr>
    <a:masterClrMapping/>
  </p:clrMapOvr>
  <p:hf hdr="0" ftr="0"/>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43_Title Slid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B6531264-2414-4CC3-A8AD-A4D5AE71D7AB}"/>
              </a:ext>
            </a:extLst>
          </p:cNvPr>
          <p:cNvSpPr>
            <a:spLocks noGrp="1"/>
          </p:cNvSpPr>
          <p:nvPr>
            <p:ph type="pic" sz="quarter" idx="14" hasCustomPrompt="1"/>
          </p:nvPr>
        </p:nvSpPr>
        <p:spPr>
          <a:xfrm>
            <a:off x="11117348" y="2354348"/>
            <a:ext cx="2149304" cy="2149304"/>
          </a:xfrm>
          <a:custGeom>
            <a:avLst/>
            <a:gdLst>
              <a:gd name="connsiteX0" fmla="*/ 1074652 w 2149304"/>
              <a:gd name="connsiteY0" fmla="*/ 0 h 2149304"/>
              <a:gd name="connsiteX1" fmla="*/ 2149304 w 2149304"/>
              <a:gd name="connsiteY1" fmla="*/ 1074652 h 2149304"/>
              <a:gd name="connsiteX2" fmla="*/ 1074652 w 2149304"/>
              <a:gd name="connsiteY2" fmla="*/ 2149304 h 2149304"/>
              <a:gd name="connsiteX3" fmla="*/ 0 w 2149304"/>
              <a:gd name="connsiteY3" fmla="*/ 1074652 h 2149304"/>
              <a:gd name="connsiteX4" fmla="*/ 1074652 w 2149304"/>
              <a:gd name="connsiteY4" fmla="*/ 0 h 2149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9304" h="2149304">
                <a:moveTo>
                  <a:pt x="1074652" y="0"/>
                </a:moveTo>
                <a:cubicBezTo>
                  <a:pt x="1668166" y="0"/>
                  <a:pt x="2149304" y="481138"/>
                  <a:pt x="2149304" y="1074652"/>
                </a:cubicBezTo>
                <a:cubicBezTo>
                  <a:pt x="2149304" y="1668166"/>
                  <a:pt x="1668166" y="2149304"/>
                  <a:pt x="1074652" y="2149304"/>
                </a:cubicBezTo>
                <a:cubicBezTo>
                  <a:pt x="481138" y="2149304"/>
                  <a:pt x="0" y="1668166"/>
                  <a:pt x="0" y="1074652"/>
                </a:cubicBezTo>
                <a:cubicBezTo>
                  <a:pt x="0" y="481138"/>
                  <a:pt x="481138" y="0"/>
                  <a:pt x="1074652" y="0"/>
                </a:cubicBezTo>
                <a:close/>
              </a:path>
            </a:pathLst>
          </a:custGeom>
          <a:solidFill>
            <a:schemeClr val="bg1">
              <a:lumMod val="85000"/>
              <a:alpha val="10000"/>
            </a:schemeClr>
          </a:solidFill>
        </p:spPr>
        <p:txBody>
          <a:bodyPr wrap="square">
            <a:noAutofit/>
          </a:bodyPr>
          <a:lstStyle>
            <a:lvl1pPr marL="0" indent="0">
              <a:buNone/>
              <a:defRPr sz="1400" i="0">
                <a:solidFill>
                  <a:schemeClr val="bg1">
                    <a:lumMod val="65000"/>
                  </a:schemeClr>
                </a:solidFill>
              </a:defRPr>
            </a:lvl1pPr>
          </a:lstStyle>
          <a:p>
            <a:r>
              <a:rPr lang="en-US"/>
              <a:t>Drag &amp; drop image here</a:t>
            </a:r>
          </a:p>
        </p:txBody>
      </p:sp>
      <p:sp>
        <p:nvSpPr>
          <p:cNvPr id="7" name="Picture Placeholder 6">
            <a:extLst>
              <a:ext uri="{FF2B5EF4-FFF2-40B4-BE49-F238E27FC236}">
                <a16:creationId xmlns:a16="http://schemas.microsoft.com/office/drawing/2014/main" id="{D4780EAE-A85F-4EAC-A5C4-76755EB81AA1}"/>
              </a:ext>
            </a:extLst>
          </p:cNvPr>
          <p:cNvSpPr>
            <a:spLocks noGrp="1"/>
          </p:cNvSpPr>
          <p:nvPr>
            <p:ph type="pic" sz="quarter" idx="13" hasCustomPrompt="1"/>
          </p:nvPr>
        </p:nvSpPr>
        <p:spPr>
          <a:xfrm>
            <a:off x="-1057275" y="762000"/>
            <a:ext cx="5334000" cy="5334000"/>
          </a:xfrm>
          <a:custGeom>
            <a:avLst/>
            <a:gdLst>
              <a:gd name="connsiteX0" fmla="*/ 2667000 w 5334000"/>
              <a:gd name="connsiteY0" fmla="*/ 0 h 5334000"/>
              <a:gd name="connsiteX1" fmla="*/ 5334000 w 5334000"/>
              <a:gd name="connsiteY1" fmla="*/ 2667000 h 5334000"/>
              <a:gd name="connsiteX2" fmla="*/ 2667000 w 5334000"/>
              <a:gd name="connsiteY2" fmla="*/ 5334000 h 5334000"/>
              <a:gd name="connsiteX3" fmla="*/ 0 w 5334000"/>
              <a:gd name="connsiteY3" fmla="*/ 2667000 h 5334000"/>
              <a:gd name="connsiteX4" fmla="*/ 2667000 w 5334000"/>
              <a:gd name="connsiteY4" fmla="*/ 0 h 533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34000" h="5334000">
                <a:moveTo>
                  <a:pt x="2667000" y="0"/>
                </a:moveTo>
                <a:cubicBezTo>
                  <a:pt x="4139943" y="0"/>
                  <a:pt x="5334000" y="1194057"/>
                  <a:pt x="5334000" y="2667000"/>
                </a:cubicBezTo>
                <a:cubicBezTo>
                  <a:pt x="5334000" y="4139943"/>
                  <a:pt x="4139943" y="5334000"/>
                  <a:pt x="2667000" y="5334000"/>
                </a:cubicBezTo>
                <a:cubicBezTo>
                  <a:pt x="1194057" y="5334000"/>
                  <a:pt x="0" y="4139943"/>
                  <a:pt x="0" y="2667000"/>
                </a:cubicBezTo>
                <a:cubicBezTo>
                  <a:pt x="0" y="1194057"/>
                  <a:pt x="1194057" y="0"/>
                  <a:pt x="2667000" y="0"/>
                </a:cubicBezTo>
                <a:close/>
              </a:path>
            </a:pathLst>
          </a:custGeom>
          <a:solidFill>
            <a:schemeClr val="bg1">
              <a:lumMod val="85000"/>
              <a:alpha val="10000"/>
            </a:schemeClr>
          </a:solidFill>
        </p:spPr>
        <p:txBody>
          <a:bodyPr wrap="square">
            <a:noAutofit/>
          </a:bodyPr>
          <a:lstStyle>
            <a:lvl1pPr marL="0" indent="0">
              <a:buNone/>
              <a:defRPr sz="1400" i="0">
                <a:solidFill>
                  <a:schemeClr val="bg1">
                    <a:lumMod val="65000"/>
                  </a:schemeClr>
                </a:solidFill>
              </a:defRPr>
            </a:lvl1pPr>
          </a:lstStyle>
          <a:p>
            <a:r>
              <a:rPr lang="en-US"/>
              <a:t>Drag &amp; drop image here</a:t>
            </a:r>
          </a:p>
        </p:txBody>
      </p:sp>
    </p:spTree>
    <p:extLst>
      <p:ext uri="{BB962C8B-B14F-4D97-AF65-F5344CB8AC3E}">
        <p14:creationId xmlns:p14="http://schemas.microsoft.com/office/powerpoint/2010/main" val="3106462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6000" decel="9400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750" fill="hold"/>
                                        <p:tgtEl>
                                          <p:spTgt spid="7"/>
                                        </p:tgtEl>
                                        <p:attrNameLst>
                                          <p:attrName>ppt_x</p:attrName>
                                        </p:attrNameLst>
                                      </p:cBhvr>
                                      <p:tavLst>
                                        <p:tav tm="0">
                                          <p:val>
                                            <p:strVal val="#ppt_x"/>
                                          </p:val>
                                        </p:tav>
                                        <p:tav tm="100000">
                                          <p:val>
                                            <p:strVal val="#ppt_x"/>
                                          </p:val>
                                        </p:tav>
                                      </p:tavLst>
                                    </p:anim>
                                    <p:anim calcmode="lin" valueType="num">
                                      <p:cBhvr additive="base">
                                        <p:cTn id="8" dur="750" fill="hold"/>
                                        <p:tgtEl>
                                          <p:spTgt spid="7"/>
                                        </p:tgtEl>
                                        <p:attrNameLst>
                                          <p:attrName>ppt_y</p:attrName>
                                        </p:attrNameLst>
                                      </p:cBhvr>
                                      <p:tavLst>
                                        <p:tav tm="0">
                                          <p:val>
                                            <p:strVal val="1+#ppt_h/2"/>
                                          </p:val>
                                        </p:tav>
                                        <p:tav tm="100000">
                                          <p:val>
                                            <p:strVal val="#ppt_y"/>
                                          </p:val>
                                        </p:tav>
                                      </p:tavLst>
                                    </p:anim>
                                  </p:childTnLst>
                                </p:cTn>
                              </p:par>
                              <p:par>
                                <p:cTn id="9" presetID="6" presetClass="emph" presetSubtype="0" accel="5000" decel="95000" autoRev="1" fill="hold" grpId="1" nodeType="withEffect">
                                  <p:stCondLst>
                                    <p:cond delay="0"/>
                                  </p:stCondLst>
                                  <p:childTnLst>
                                    <p:animScale>
                                      <p:cBhvr>
                                        <p:cTn id="10" dur="250" fill="hold"/>
                                        <p:tgtEl>
                                          <p:spTgt spid="7"/>
                                        </p:tgtEl>
                                      </p:cBhvr>
                                      <p:by x="120000" y="120000"/>
                                    </p:animScale>
                                  </p:childTnLst>
                                </p:cTn>
                              </p:par>
                              <p:par>
                                <p:cTn id="11" presetID="2" presetClass="entr" presetSubtype="4" accel="6000" decel="94000" fill="hold" grpId="0" nodeType="withEffect">
                                  <p:stCondLst>
                                    <p:cond delay="25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750" fill="hold"/>
                                        <p:tgtEl>
                                          <p:spTgt spid="9"/>
                                        </p:tgtEl>
                                        <p:attrNameLst>
                                          <p:attrName>ppt_x</p:attrName>
                                        </p:attrNameLst>
                                      </p:cBhvr>
                                      <p:tavLst>
                                        <p:tav tm="0">
                                          <p:val>
                                            <p:strVal val="#ppt_x"/>
                                          </p:val>
                                        </p:tav>
                                        <p:tav tm="100000">
                                          <p:val>
                                            <p:strVal val="#ppt_x"/>
                                          </p:val>
                                        </p:tav>
                                      </p:tavLst>
                                    </p:anim>
                                    <p:anim calcmode="lin" valueType="num">
                                      <p:cBhvr additive="base">
                                        <p:cTn id="14" dur="750" fill="hold"/>
                                        <p:tgtEl>
                                          <p:spTgt spid="9"/>
                                        </p:tgtEl>
                                        <p:attrNameLst>
                                          <p:attrName>ppt_y</p:attrName>
                                        </p:attrNameLst>
                                      </p:cBhvr>
                                      <p:tavLst>
                                        <p:tav tm="0">
                                          <p:val>
                                            <p:strVal val="1+#ppt_h/2"/>
                                          </p:val>
                                        </p:tav>
                                        <p:tav tm="100000">
                                          <p:val>
                                            <p:strVal val="#ppt_y"/>
                                          </p:val>
                                        </p:tav>
                                      </p:tavLst>
                                    </p:anim>
                                  </p:childTnLst>
                                </p:cTn>
                              </p:par>
                              <p:par>
                                <p:cTn id="15" presetID="6" presetClass="emph" presetSubtype="0" accel="5000" decel="95000" autoRev="1" fill="hold" grpId="1" nodeType="withEffect">
                                  <p:stCondLst>
                                    <p:cond delay="250"/>
                                  </p:stCondLst>
                                  <p:childTnLst>
                                    <p:animScale>
                                      <p:cBhvr>
                                        <p:cTn id="16" dur="250" fill="hold"/>
                                        <p:tgtEl>
                                          <p:spTgt spid="9"/>
                                        </p:tgtEl>
                                      </p:cBhvr>
                                      <p:by x="120000" y="12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7" grpId="0" animBg="1"/>
      <p:bldP spid="7" grpId="1" animBg="1"/>
    </p:bldLst>
  </p:timing>
  <p:hf hdr="0" ftr="0"/>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83BACA-EEDA-4C48-59F3-ADE9ADF900D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10EFC2-9C41-4517-A10E-3B0C97266A7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88DE0E-8407-32F2-042F-A7F0A2ADC1C1}"/>
              </a:ext>
            </a:extLst>
          </p:cNvPr>
          <p:cNvSpPr>
            <a:spLocks noGrp="1"/>
          </p:cNvSpPr>
          <p:nvPr>
            <p:ph type="dt" sz="half" idx="10"/>
          </p:nvPr>
        </p:nvSpPr>
        <p:spPr/>
        <p:txBody>
          <a:bodyPr/>
          <a:lstStyle/>
          <a:p>
            <a:fld id="{C52058A3-910D-494C-B392-402BEF4B30FD}" type="datetimeFigureOut">
              <a:rPr lang="en-US" smtClean="0"/>
              <a:t>5/23/25</a:t>
            </a:fld>
            <a:endParaRPr lang="en-US"/>
          </a:p>
        </p:txBody>
      </p:sp>
      <p:sp>
        <p:nvSpPr>
          <p:cNvPr id="5" name="Footer Placeholder 4">
            <a:extLst>
              <a:ext uri="{FF2B5EF4-FFF2-40B4-BE49-F238E27FC236}">
                <a16:creationId xmlns:a16="http://schemas.microsoft.com/office/drawing/2014/main" id="{0C168CDC-8890-F6FD-CD59-3EF31611A2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D2669A-ED0D-61B8-041B-47463B914DEA}"/>
              </a:ext>
            </a:extLst>
          </p:cNvPr>
          <p:cNvSpPr>
            <a:spLocks noGrp="1"/>
          </p:cNvSpPr>
          <p:nvPr>
            <p:ph type="sldNum" sz="quarter" idx="12"/>
          </p:nvPr>
        </p:nvSpPr>
        <p:spPr/>
        <p:txBody>
          <a:bodyPr/>
          <a:lstStyle/>
          <a:p>
            <a:fld id="{3AFE0409-C684-481E-9E35-6B285A4A6FBC}" type="slidenum">
              <a:rPr lang="en-US" smtClean="0"/>
              <a:t>‹#›</a:t>
            </a:fld>
            <a:endParaRPr lang="en-US"/>
          </a:p>
        </p:txBody>
      </p:sp>
    </p:spTree>
    <p:extLst>
      <p:ext uri="{BB962C8B-B14F-4D97-AF65-F5344CB8AC3E}">
        <p14:creationId xmlns:p14="http://schemas.microsoft.com/office/powerpoint/2010/main" val="97149986"/>
      </p:ext>
    </p:extLst>
  </p:cSld>
  <p:clrMapOvr>
    <a:masterClrMapping/>
  </p:clrMapOvr>
  <p:hf hdr="0" ftr="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rgbClr val="DCF1FA"/>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48640" y="1188720"/>
            <a:ext cx="5181600" cy="4351338"/>
          </a:xfrm>
        </p:spPr>
        <p:txBody>
          <a:bodyPr>
            <a:noAutofit/>
          </a:bodyPr>
          <a:lstStyle>
            <a:lvl1pPr>
              <a:defRPr sz="2200" b="0" i="0" baseline="0">
                <a:latin typeface="Aptos" panose="020B0004020202020204" pitchFamily="34" charset="0"/>
              </a:defRPr>
            </a:lvl1pPr>
            <a:lvl2pPr>
              <a:defRPr sz="2200" b="0" i="0" baseline="0">
                <a:latin typeface="Aptos" panose="020B0004020202020204" pitchFamily="34" charset="0"/>
              </a:defRPr>
            </a:lvl2pPr>
            <a:lvl3pPr>
              <a:defRPr sz="2200" b="0" i="0" baseline="0">
                <a:latin typeface="Aptos" panose="020B0004020202020204" pitchFamily="34" charset="0"/>
              </a:defRPr>
            </a:lvl3pPr>
            <a:lvl4pPr>
              <a:defRPr sz="2200" b="0" i="0" baseline="0">
                <a:latin typeface="Aptos" panose="020B0004020202020204" pitchFamily="34" charset="0"/>
              </a:defRPr>
            </a:lvl4pPr>
            <a:lvl5pPr>
              <a:defRPr sz="2200" b="0" i="0" baseline="0">
                <a:latin typeface="Aptos"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01EE9BCB-CC48-A18E-B2EE-83C1E370A927}"/>
              </a:ext>
            </a:extLst>
          </p:cNvPr>
          <p:cNvSpPr>
            <a:spLocks noGrp="1"/>
          </p:cNvSpPr>
          <p:nvPr>
            <p:ph sz="half" idx="10"/>
          </p:nvPr>
        </p:nvSpPr>
        <p:spPr>
          <a:xfrm>
            <a:off x="6179656" y="1188720"/>
            <a:ext cx="5181600" cy="4351338"/>
          </a:xfrm>
        </p:spPr>
        <p:txBody>
          <a:bodyPr>
            <a:noAutofit/>
          </a:bodyPr>
          <a:lstStyle>
            <a:lvl1pPr>
              <a:defRPr sz="2200" b="0" i="0" baseline="0">
                <a:latin typeface="Aptos" panose="020B0004020202020204" pitchFamily="34" charset="0"/>
              </a:defRPr>
            </a:lvl1pPr>
            <a:lvl2pPr>
              <a:defRPr sz="2200" b="0" i="0" baseline="0">
                <a:latin typeface="Aptos" panose="020B0004020202020204" pitchFamily="34" charset="0"/>
              </a:defRPr>
            </a:lvl2pPr>
            <a:lvl3pPr>
              <a:defRPr sz="2200" b="0" i="0" baseline="0">
                <a:latin typeface="Aptos" panose="020B0004020202020204" pitchFamily="34" charset="0"/>
              </a:defRPr>
            </a:lvl3pPr>
            <a:lvl4pPr>
              <a:defRPr sz="2200" b="0" i="0" baseline="0">
                <a:latin typeface="Aptos" panose="020B0004020202020204" pitchFamily="34" charset="0"/>
              </a:defRPr>
            </a:lvl4pPr>
            <a:lvl5pPr>
              <a:defRPr sz="2200" b="0" i="0" baseline="0">
                <a:latin typeface="Aptos"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3">
            <a:extLst>
              <a:ext uri="{FF2B5EF4-FFF2-40B4-BE49-F238E27FC236}">
                <a16:creationId xmlns:a16="http://schemas.microsoft.com/office/drawing/2014/main" id="{58413319-58B5-D6BC-9BFF-034859D3D54F}"/>
              </a:ext>
            </a:extLst>
          </p:cNvPr>
          <p:cNvSpPr>
            <a:spLocks noGrp="1"/>
          </p:cNvSpPr>
          <p:nvPr>
            <p:ph type="title"/>
          </p:nvPr>
        </p:nvSpPr>
        <p:spPr/>
        <p:txBody>
          <a:bodyPr/>
          <a:lstStyle/>
          <a:p>
            <a:r>
              <a:rPr lang="en-US"/>
              <a:t>Click to edit Master title style</a:t>
            </a:r>
          </a:p>
        </p:txBody>
      </p:sp>
      <p:sp>
        <p:nvSpPr>
          <p:cNvPr id="2" name="Slide Number Placeholder 1">
            <a:extLst>
              <a:ext uri="{FF2B5EF4-FFF2-40B4-BE49-F238E27FC236}">
                <a16:creationId xmlns:a16="http://schemas.microsoft.com/office/drawing/2014/main" id="{3C17EDF9-0D54-2CC8-42E7-CAAEA9CA62EE}"/>
              </a:ext>
            </a:extLst>
          </p:cNvPr>
          <p:cNvSpPr>
            <a:spLocks noGrp="1"/>
          </p:cNvSpPr>
          <p:nvPr>
            <p:ph type="sldNum" sz="quarter" idx="11"/>
          </p:nvPr>
        </p:nvSpPr>
        <p:spPr/>
        <p:txBody>
          <a:bodyPr/>
          <a:lstStyle/>
          <a:p>
            <a:fld id="{796CBEC6-1353-BF47-8A98-2F398B8EA2E4}" type="slidenum">
              <a:rPr lang="en-US" smtClean="0"/>
              <a:pPr/>
              <a:t>‹#›</a:t>
            </a:fld>
            <a:endParaRPr lang="en-US"/>
          </a:p>
        </p:txBody>
      </p:sp>
    </p:spTree>
    <p:extLst>
      <p:ext uri="{BB962C8B-B14F-4D97-AF65-F5344CB8AC3E}">
        <p14:creationId xmlns:p14="http://schemas.microsoft.com/office/powerpoint/2010/main" val="120030026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Transition Slide">
    <p:bg>
      <p:bgPr>
        <a:solidFill>
          <a:schemeClr val="bg1"/>
        </a:solidFill>
        <a:effectLst/>
      </p:bgPr>
    </p:bg>
    <p:spTree>
      <p:nvGrpSpPr>
        <p:cNvPr id="1" name=""/>
        <p:cNvGrpSpPr/>
        <p:nvPr/>
      </p:nvGrpSpPr>
      <p:grpSpPr>
        <a:xfrm>
          <a:off x="0" y="0"/>
          <a:ext cx="0" cy="0"/>
          <a:chOff x="0" y="0"/>
          <a:chExt cx="0" cy="0"/>
        </a:xfrm>
      </p:grpSpPr>
      <p:pic>
        <p:nvPicPr>
          <p:cNvPr id="3" name="Picture 2" descr="A blue sky with white dots&#10;&#10;Description automatically generated">
            <a:extLst>
              <a:ext uri="{FF2B5EF4-FFF2-40B4-BE49-F238E27FC236}">
                <a16:creationId xmlns:a16="http://schemas.microsoft.com/office/drawing/2014/main" id="{1B5182D5-F07B-7E1B-8B82-5E12EF900BF5}"/>
              </a:ext>
            </a:extLst>
          </p:cNvPr>
          <p:cNvPicPr>
            <a:picLocks noChangeAspect="1"/>
          </p:cNvPicPr>
          <p:nvPr userDrawn="1"/>
        </p:nvPicPr>
        <p:blipFill rotWithShape="1">
          <a:blip r:embed="rId2"/>
          <a:srcRect/>
          <a:stretch/>
        </p:blipFill>
        <p:spPr>
          <a:xfrm>
            <a:off x="0" y="0"/>
            <a:ext cx="12192000" cy="6858000"/>
          </a:xfrm>
          <a:prstGeom prst="rect">
            <a:avLst/>
          </a:prstGeom>
        </p:spPr>
      </p:pic>
      <p:pic>
        <p:nvPicPr>
          <p:cNvPr id="5" name="Graphic 4">
            <a:extLst>
              <a:ext uri="{FF2B5EF4-FFF2-40B4-BE49-F238E27FC236}">
                <a16:creationId xmlns:a16="http://schemas.microsoft.com/office/drawing/2014/main" id="{70EB24AE-2074-48D0-4213-04674A6081A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0728826" y="6124070"/>
            <a:ext cx="1099591" cy="435255"/>
          </a:xfrm>
          <a:prstGeom prst="rect">
            <a:avLst/>
          </a:prstGeom>
        </p:spPr>
      </p:pic>
      <p:sp>
        <p:nvSpPr>
          <p:cNvPr id="4" name="Title 1">
            <a:extLst>
              <a:ext uri="{FF2B5EF4-FFF2-40B4-BE49-F238E27FC236}">
                <a16:creationId xmlns:a16="http://schemas.microsoft.com/office/drawing/2014/main" id="{C0516495-9D23-316E-1D65-12316B408190}"/>
              </a:ext>
            </a:extLst>
          </p:cNvPr>
          <p:cNvSpPr>
            <a:spLocks noGrp="1"/>
          </p:cNvSpPr>
          <p:nvPr>
            <p:ph type="title" hasCustomPrompt="1"/>
          </p:nvPr>
        </p:nvSpPr>
        <p:spPr>
          <a:xfrm>
            <a:off x="0" y="1989137"/>
            <a:ext cx="12192000" cy="1325563"/>
          </a:xfrm>
        </p:spPr>
        <p:txBody>
          <a:bodyPr>
            <a:normAutofit/>
          </a:bodyPr>
          <a:lstStyle>
            <a:lvl1pPr algn="ctr">
              <a:defRPr sz="5500" baseline="0">
                <a:solidFill>
                  <a:schemeClr val="bg1"/>
                </a:solidFill>
              </a:defRPr>
            </a:lvl1pPr>
          </a:lstStyle>
          <a:p>
            <a:r>
              <a:rPr lang="en-US"/>
              <a:t>Transition Title</a:t>
            </a:r>
          </a:p>
        </p:txBody>
      </p:sp>
    </p:spTree>
    <p:extLst>
      <p:ext uri="{BB962C8B-B14F-4D97-AF65-F5344CB8AC3E}">
        <p14:creationId xmlns:p14="http://schemas.microsoft.com/office/powerpoint/2010/main" val="244940070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Title and Subtitle">
    <p:spTree>
      <p:nvGrpSpPr>
        <p:cNvPr id="1" name=""/>
        <p:cNvGrpSpPr/>
        <p:nvPr/>
      </p:nvGrpSpPr>
      <p:grpSpPr>
        <a:xfrm>
          <a:off x="0" y="0"/>
          <a:ext cx="0" cy="0"/>
          <a:chOff x="0" y="0"/>
          <a:chExt cx="0" cy="0"/>
        </a:xfrm>
      </p:grpSpPr>
      <p:sp>
        <p:nvSpPr>
          <p:cNvPr id="2" name="Title 1"/>
          <p:cNvSpPr>
            <a:spLocks noGrp="1"/>
          </p:cNvSpPr>
          <p:nvPr>
            <p:ph type="ctrTitle"/>
          </p:nvPr>
        </p:nvSpPr>
        <p:spPr>
          <a:xfrm>
            <a:off x="443081" y="363433"/>
            <a:ext cx="11473971" cy="2024823"/>
          </a:xfrm>
        </p:spPr>
        <p:txBody>
          <a:bodyPr anchor="t">
            <a:noAutofit/>
          </a:bodyPr>
          <a:lstStyle>
            <a:lvl1pPr algn="l">
              <a:defRPr sz="7200">
                <a:solidFill>
                  <a:schemeClr val="bg2"/>
                </a:solidFill>
              </a:defRPr>
            </a:lvl1pPr>
          </a:lstStyle>
          <a:p>
            <a:r>
              <a:rPr lang="en-US"/>
              <a:t>Click to edit Master title style</a:t>
            </a:r>
          </a:p>
        </p:txBody>
      </p:sp>
      <p:sp>
        <p:nvSpPr>
          <p:cNvPr id="3" name="Subtitle 2"/>
          <p:cNvSpPr>
            <a:spLocks noGrp="1"/>
          </p:cNvSpPr>
          <p:nvPr>
            <p:ph type="subTitle" idx="1"/>
          </p:nvPr>
        </p:nvSpPr>
        <p:spPr>
          <a:xfrm>
            <a:off x="609600" y="4654164"/>
            <a:ext cx="10972800" cy="1208597"/>
          </a:xfrm>
          <a:prstGeom prst="rect">
            <a:avLst/>
          </a:prstGeom>
        </p:spPr>
        <p:txBody>
          <a:bodyPr anchor="b">
            <a:normAutofit/>
          </a:bodyPr>
          <a:lstStyle>
            <a:lvl1pPr marL="0" indent="0" algn="l">
              <a:lnSpc>
                <a:spcPct val="105000"/>
              </a:lnSpc>
              <a:spcBef>
                <a:spcPts val="0"/>
              </a:spcBef>
              <a:buNone/>
              <a:defRPr sz="2000"/>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US"/>
          </a:p>
        </p:txBody>
      </p:sp>
      <p:sp>
        <p:nvSpPr>
          <p:cNvPr id="15" name="Date Placeholder 3">
            <a:extLst>
              <a:ext uri="{FF2B5EF4-FFF2-40B4-BE49-F238E27FC236}">
                <a16:creationId xmlns:a16="http://schemas.microsoft.com/office/drawing/2014/main" id="{010AA528-3A76-4700-8ADB-162240BBE4CB}"/>
              </a:ext>
            </a:extLst>
          </p:cNvPr>
          <p:cNvSpPr txBox="1">
            <a:spLocks/>
          </p:cNvSpPr>
          <p:nvPr/>
        </p:nvSpPr>
        <p:spPr>
          <a:xfrm>
            <a:off x="1518597" y="5991227"/>
            <a:ext cx="2743200" cy="365125"/>
          </a:xfrm>
          <a:prstGeom prst="rect">
            <a:avLst/>
          </a:prstGeom>
        </p:spPr>
        <p:txBody>
          <a:bodyPr vert="horz" lIns="121920" tIns="60960" rIns="121920" bIns="60960" rtlCol="0" anchor="ctr"/>
          <a:lstStyle>
            <a:defPPr>
              <a:defRPr lang="en-US"/>
            </a:defPPr>
            <a:lvl1pPr marL="0" algn="l" defTabSz="457200" rtl="0" eaLnBrk="1" latinLnBrk="0" hangingPunct="1">
              <a:defRPr sz="80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1A470353-9DA0-4646-96A0-BD8A7A2352F8}" type="datetime4">
              <a:rPr lang="en-US" sz="1067" smtClean="0">
                <a:solidFill>
                  <a:schemeClr val="bg2"/>
                </a:solidFill>
              </a:rPr>
              <a:pPr/>
              <a:t>May 23, 2025</a:t>
            </a:fld>
            <a:endParaRPr lang="en-US" sz="1067">
              <a:solidFill>
                <a:schemeClr val="bg2"/>
              </a:solidFill>
            </a:endParaRPr>
          </a:p>
        </p:txBody>
      </p:sp>
      <p:sp>
        <p:nvSpPr>
          <p:cNvPr id="16" name="Slide Number Placeholder 5">
            <a:extLst>
              <a:ext uri="{FF2B5EF4-FFF2-40B4-BE49-F238E27FC236}">
                <a16:creationId xmlns:a16="http://schemas.microsoft.com/office/drawing/2014/main" id="{0A91E6E8-2DF0-4238-AABE-74D9DE4438C8}"/>
              </a:ext>
            </a:extLst>
          </p:cNvPr>
          <p:cNvSpPr txBox="1">
            <a:spLocks/>
          </p:cNvSpPr>
          <p:nvPr/>
        </p:nvSpPr>
        <p:spPr>
          <a:xfrm>
            <a:off x="481638" y="5991227"/>
            <a:ext cx="437519" cy="365125"/>
          </a:xfrm>
          <a:prstGeom prst="rect">
            <a:avLst/>
          </a:prstGeom>
        </p:spPr>
        <p:txBody>
          <a:bodyPr vert="horz" lIns="121920" tIns="60960" rIns="121920" bIns="60960" rtlCol="0" anchor="ctr"/>
          <a:lstStyle>
            <a:defPPr>
              <a:defRPr lang="en-US"/>
            </a:defPPr>
            <a:lvl1pPr marL="0" algn="r" defTabSz="457200" rtl="0" eaLnBrk="1" latinLnBrk="0" hangingPunct="1">
              <a:defRPr sz="80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D4BDB19-913A-45EC-AEA8-256B31C76FD7}" type="slidenum">
              <a:rPr lang="en-US" sz="1067" smtClean="0">
                <a:solidFill>
                  <a:schemeClr val="bg2"/>
                </a:solidFill>
              </a:rPr>
              <a:pPr/>
              <a:t>‹#›</a:t>
            </a:fld>
            <a:endParaRPr lang="en-US" sz="1067">
              <a:solidFill>
                <a:schemeClr val="bg2"/>
              </a:solidFill>
            </a:endParaRPr>
          </a:p>
        </p:txBody>
      </p:sp>
      <p:sp>
        <p:nvSpPr>
          <p:cNvPr id="7" name="Date Placeholder 3">
            <a:extLst>
              <a:ext uri="{FF2B5EF4-FFF2-40B4-BE49-F238E27FC236}">
                <a16:creationId xmlns:a16="http://schemas.microsoft.com/office/drawing/2014/main" id="{AE5FC9D4-B1C3-4884-B100-C9681366358D}"/>
              </a:ext>
            </a:extLst>
          </p:cNvPr>
          <p:cNvSpPr txBox="1">
            <a:spLocks/>
          </p:cNvSpPr>
          <p:nvPr/>
        </p:nvSpPr>
        <p:spPr>
          <a:xfrm>
            <a:off x="1518597" y="5991227"/>
            <a:ext cx="2743200" cy="365125"/>
          </a:xfrm>
          <a:prstGeom prst="rect">
            <a:avLst/>
          </a:prstGeom>
        </p:spPr>
        <p:txBody>
          <a:bodyPr vert="horz" lIns="121920" tIns="60960" rIns="121920" bIns="60960" rtlCol="0" anchor="ctr"/>
          <a:lstStyle>
            <a:defPPr>
              <a:defRPr lang="en-US"/>
            </a:defPPr>
            <a:lvl1pPr marL="0" algn="l" defTabSz="457200" rtl="0" eaLnBrk="1" latinLnBrk="0" hangingPunct="1">
              <a:defRPr sz="80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1A470353-9DA0-4646-96A0-BD8A7A2352F8}" type="datetime4">
              <a:rPr lang="en-US" sz="1067" smtClean="0">
                <a:solidFill>
                  <a:schemeClr val="bg2"/>
                </a:solidFill>
              </a:rPr>
              <a:pPr/>
              <a:t>May 23, 2025</a:t>
            </a:fld>
            <a:endParaRPr lang="en-US" sz="1067">
              <a:solidFill>
                <a:schemeClr val="bg2"/>
              </a:solidFill>
            </a:endParaRPr>
          </a:p>
        </p:txBody>
      </p:sp>
      <p:sp>
        <p:nvSpPr>
          <p:cNvPr id="8" name="Slide Number Placeholder 5">
            <a:extLst>
              <a:ext uri="{FF2B5EF4-FFF2-40B4-BE49-F238E27FC236}">
                <a16:creationId xmlns:a16="http://schemas.microsoft.com/office/drawing/2014/main" id="{627A5642-D6AE-4BCD-A55A-A9FDF2479FD1}"/>
              </a:ext>
            </a:extLst>
          </p:cNvPr>
          <p:cNvSpPr txBox="1">
            <a:spLocks/>
          </p:cNvSpPr>
          <p:nvPr/>
        </p:nvSpPr>
        <p:spPr>
          <a:xfrm>
            <a:off x="481638" y="5991227"/>
            <a:ext cx="437519" cy="365125"/>
          </a:xfrm>
          <a:prstGeom prst="rect">
            <a:avLst/>
          </a:prstGeom>
        </p:spPr>
        <p:txBody>
          <a:bodyPr vert="horz" lIns="121920" tIns="60960" rIns="121920" bIns="60960" rtlCol="0" anchor="ctr"/>
          <a:lstStyle>
            <a:defPPr>
              <a:defRPr lang="en-US"/>
            </a:defPPr>
            <a:lvl1pPr marL="0" algn="r" defTabSz="457200" rtl="0" eaLnBrk="1" latinLnBrk="0" hangingPunct="1">
              <a:defRPr sz="80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D4BDB19-913A-45EC-AEA8-256B31C76FD7}" type="slidenum">
              <a:rPr lang="en-US" sz="1067" smtClean="0">
                <a:solidFill>
                  <a:schemeClr val="bg2"/>
                </a:solidFill>
              </a:rPr>
              <a:pPr/>
              <a:t>‹#›</a:t>
            </a:fld>
            <a:endParaRPr lang="en-US" sz="1067">
              <a:solidFill>
                <a:schemeClr val="bg2"/>
              </a:solidFill>
            </a:endParaRPr>
          </a:p>
        </p:txBody>
      </p:sp>
    </p:spTree>
    <p:extLst>
      <p:ext uri="{BB962C8B-B14F-4D97-AF65-F5344CB8AC3E}">
        <p14:creationId xmlns:p14="http://schemas.microsoft.com/office/powerpoint/2010/main" val="3184238981"/>
      </p:ext>
    </p:extLst>
  </p:cSld>
  <p:clrMapOvr>
    <a:masterClrMapping/>
  </p:clrMapOvr>
  <p:hf sldNum="0" hdr="0" ftr="0" dt="0"/>
  <p:extLst>
    <p:ext uri="{DCECCB84-F9BA-43D5-87BE-67443E8EF086}">
      <p15:sldGuideLst xmlns:p15="http://schemas.microsoft.com/office/powerpoint/2012/main">
        <p15:guide id="1" orient="horz" pos="603">
          <p15:clr>
            <a:srgbClr val="FBAE40"/>
          </p15:clr>
        </p15:guide>
        <p15:guide id="2" orient="horz" pos="423">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Title and Bullets">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701802"/>
            <a:ext cx="10972800" cy="393488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US"/>
          </a:p>
        </p:txBody>
      </p:sp>
      <p:sp>
        <p:nvSpPr>
          <p:cNvPr id="9" name="Date Placeholder 3">
            <a:extLst>
              <a:ext uri="{FF2B5EF4-FFF2-40B4-BE49-F238E27FC236}">
                <a16:creationId xmlns:a16="http://schemas.microsoft.com/office/drawing/2014/main" id="{2CF2CB1C-20F7-48CF-B8F9-F2C69D47F29D}"/>
              </a:ext>
            </a:extLst>
          </p:cNvPr>
          <p:cNvSpPr>
            <a:spLocks noGrp="1"/>
          </p:cNvSpPr>
          <p:nvPr>
            <p:ph type="dt" sz="half" idx="2"/>
          </p:nvPr>
        </p:nvSpPr>
        <p:spPr>
          <a:xfrm>
            <a:off x="1518597" y="5991227"/>
            <a:ext cx="2743200" cy="365125"/>
          </a:xfrm>
          <a:prstGeom prst="rect">
            <a:avLst/>
          </a:prstGeom>
        </p:spPr>
        <p:txBody>
          <a:bodyPr vert="horz" lIns="91440" tIns="45720" rIns="91440" bIns="45720" rtlCol="0" anchor="ctr"/>
          <a:lstStyle>
            <a:lvl1pPr algn="l">
              <a:defRPr sz="1067">
                <a:solidFill>
                  <a:schemeClr val="bg2"/>
                </a:solidFill>
                <a:latin typeface="Arial" panose="020B0604020202020204" pitchFamily="34" charset="0"/>
                <a:cs typeface="Arial" panose="020B0604020202020204" pitchFamily="34" charset="0"/>
              </a:defRPr>
            </a:lvl1pPr>
          </a:lstStyle>
          <a:p>
            <a:fld id="{06535017-767F-42AA-B29B-2BC0DDB9B347}" type="datetime4">
              <a:rPr lang="en-US" smtClean="0"/>
              <a:t>May 23, 2025</a:t>
            </a:fld>
            <a:endParaRPr lang="en-US"/>
          </a:p>
        </p:txBody>
      </p:sp>
      <p:sp>
        <p:nvSpPr>
          <p:cNvPr id="10" name="Slide Number Placeholder 5">
            <a:extLst>
              <a:ext uri="{FF2B5EF4-FFF2-40B4-BE49-F238E27FC236}">
                <a16:creationId xmlns:a16="http://schemas.microsoft.com/office/drawing/2014/main" id="{5F2A792A-25FB-42B0-BDCF-88D90CF79E90}"/>
              </a:ext>
            </a:extLst>
          </p:cNvPr>
          <p:cNvSpPr>
            <a:spLocks noGrp="1"/>
          </p:cNvSpPr>
          <p:nvPr>
            <p:ph type="sldNum" sz="quarter" idx="4"/>
          </p:nvPr>
        </p:nvSpPr>
        <p:spPr>
          <a:xfrm>
            <a:off x="481638" y="5991227"/>
            <a:ext cx="437519" cy="365125"/>
          </a:xfrm>
          <a:prstGeom prst="rect">
            <a:avLst/>
          </a:prstGeom>
        </p:spPr>
        <p:txBody>
          <a:bodyPr vert="horz" lIns="91440" tIns="45720" rIns="91440" bIns="45720" rtlCol="0" anchor="ctr"/>
          <a:lstStyle>
            <a:lvl1pPr algn="r">
              <a:defRPr sz="1067">
                <a:solidFill>
                  <a:schemeClr val="bg2"/>
                </a:solidFill>
                <a:latin typeface="Arial" panose="020B0604020202020204" pitchFamily="34" charset="0"/>
                <a:cs typeface="Arial" panose="020B0604020202020204" pitchFamily="34" charset="0"/>
              </a:defRPr>
            </a:lvl1pPr>
          </a:lstStyle>
          <a:p>
            <a:fld id="{BD4BDB19-913A-45EC-AEA8-256B31C76FD7}" type="slidenum">
              <a:rPr lang="en-US" smtClean="0"/>
              <a:pPr/>
              <a:t>‹#›</a:t>
            </a:fld>
            <a:endParaRPr lang="en-US"/>
          </a:p>
        </p:txBody>
      </p:sp>
      <p:sp>
        <p:nvSpPr>
          <p:cNvPr id="7" name="Title Placeholder 1">
            <a:extLst>
              <a:ext uri="{FF2B5EF4-FFF2-40B4-BE49-F238E27FC236}">
                <a16:creationId xmlns:a16="http://schemas.microsoft.com/office/drawing/2014/main" id="{B4C9CA49-9429-47E7-A51A-C563011D069D}"/>
              </a:ext>
            </a:extLst>
          </p:cNvPr>
          <p:cNvSpPr>
            <a:spLocks noGrp="1"/>
          </p:cNvSpPr>
          <p:nvPr>
            <p:ph type="title"/>
          </p:nvPr>
        </p:nvSpPr>
        <p:spPr>
          <a:xfrm>
            <a:off x="609602" y="474873"/>
            <a:ext cx="11005207" cy="414128"/>
          </a:xfrm>
          <a:prstGeom prst="rect">
            <a:avLst/>
          </a:prstGeom>
        </p:spPr>
        <p:txBody>
          <a:bodyPr vert="horz" lIns="91440" tIns="45720" rIns="91440" bIns="45720" rtlCol="0" anchor="t">
            <a:normAutofit/>
          </a:bodyPr>
          <a:lstStyle/>
          <a:p>
            <a:r>
              <a:rPr lang="en-US"/>
              <a:t>Click to edit Master title style</a:t>
            </a:r>
          </a:p>
        </p:txBody>
      </p:sp>
    </p:spTree>
    <p:extLst>
      <p:ext uri="{BB962C8B-B14F-4D97-AF65-F5344CB8AC3E}">
        <p14:creationId xmlns:p14="http://schemas.microsoft.com/office/powerpoint/2010/main" val="1584272309"/>
      </p:ext>
    </p:extLst>
  </p:cSld>
  <p:clrMapOvr>
    <a:masterClrMapping/>
  </p:clrMapOvr>
  <p:hf hdr="0" ftr="0"/>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Title and Picture">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US"/>
          </a:p>
        </p:txBody>
      </p:sp>
      <p:sp>
        <p:nvSpPr>
          <p:cNvPr id="9" name="Date Placeholder 3">
            <a:extLst>
              <a:ext uri="{FF2B5EF4-FFF2-40B4-BE49-F238E27FC236}">
                <a16:creationId xmlns:a16="http://schemas.microsoft.com/office/drawing/2014/main" id="{2CF2CB1C-20F7-48CF-B8F9-F2C69D47F29D}"/>
              </a:ext>
            </a:extLst>
          </p:cNvPr>
          <p:cNvSpPr>
            <a:spLocks noGrp="1"/>
          </p:cNvSpPr>
          <p:nvPr>
            <p:ph type="dt" sz="half" idx="2"/>
          </p:nvPr>
        </p:nvSpPr>
        <p:spPr>
          <a:xfrm>
            <a:off x="1518597" y="5991227"/>
            <a:ext cx="2743200" cy="365125"/>
          </a:xfrm>
          <a:prstGeom prst="rect">
            <a:avLst/>
          </a:prstGeom>
        </p:spPr>
        <p:txBody>
          <a:bodyPr vert="horz" lIns="91440" tIns="45720" rIns="91440" bIns="45720" rtlCol="0" anchor="ctr"/>
          <a:lstStyle>
            <a:lvl1pPr algn="l">
              <a:defRPr sz="1067">
                <a:solidFill>
                  <a:schemeClr val="bg2"/>
                </a:solidFill>
                <a:latin typeface="Arial" panose="020B0604020202020204" pitchFamily="34" charset="0"/>
                <a:cs typeface="Arial" panose="020B0604020202020204" pitchFamily="34" charset="0"/>
              </a:defRPr>
            </a:lvl1pPr>
          </a:lstStyle>
          <a:p>
            <a:fld id="{621EED82-674C-46FF-9B67-580A69B58008}" type="datetime4">
              <a:rPr lang="en-US" smtClean="0"/>
              <a:t>May 23, 2025</a:t>
            </a:fld>
            <a:endParaRPr lang="en-US"/>
          </a:p>
        </p:txBody>
      </p:sp>
      <p:sp>
        <p:nvSpPr>
          <p:cNvPr id="10" name="Slide Number Placeholder 5">
            <a:extLst>
              <a:ext uri="{FF2B5EF4-FFF2-40B4-BE49-F238E27FC236}">
                <a16:creationId xmlns:a16="http://schemas.microsoft.com/office/drawing/2014/main" id="{5F2A792A-25FB-42B0-BDCF-88D90CF79E90}"/>
              </a:ext>
            </a:extLst>
          </p:cNvPr>
          <p:cNvSpPr>
            <a:spLocks noGrp="1"/>
          </p:cNvSpPr>
          <p:nvPr>
            <p:ph type="sldNum" sz="quarter" idx="4"/>
          </p:nvPr>
        </p:nvSpPr>
        <p:spPr>
          <a:xfrm>
            <a:off x="481638" y="5991227"/>
            <a:ext cx="437519" cy="365125"/>
          </a:xfrm>
          <a:prstGeom prst="rect">
            <a:avLst/>
          </a:prstGeom>
        </p:spPr>
        <p:txBody>
          <a:bodyPr vert="horz" lIns="91440" tIns="45720" rIns="91440" bIns="45720" rtlCol="0" anchor="ctr"/>
          <a:lstStyle>
            <a:lvl1pPr algn="r">
              <a:defRPr sz="1067">
                <a:solidFill>
                  <a:schemeClr val="bg2"/>
                </a:solidFill>
                <a:latin typeface="Arial" panose="020B0604020202020204" pitchFamily="34" charset="0"/>
                <a:cs typeface="Arial" panose="020B0604020202020204" pitchFamily="34" charset="0"/>
              </a:defRPr>
            </a:lvl1pPr>
          </a:lstStyle>
          <a:p>
            <a:fld id="{BD4BDB19-913A-45EC-AEA8-256B31C76FD7}" type="slidenum">
              <a:rPr lang="en-US" smtClean="0"/>
              <a:pPr/>
              <a:t>‹#›</a:t>
            </a:fld>
            <a:endParaRPr lang="en-US"/>
          </a:p>
        </p:txBody>
      </p:sp>
      <p:sp>
        <p:nvSpPr>
          <p:cNvPr id="7" name="Text Placeholder 7">
            <a:extLst>
              <a:ext uri="{FF2B5EF4-FFF2-40B4-BE49-F238E27FC236}">
                <a16:creationId xmlns:a16="http://schemas.microsoft.com/office/drawing/2014/main" id="{A396D30A-E4DF-4496-8E18-A0D6C0E37B9A}"/>
              </a:ext>
            </a:extLst>
          </p:cNvPr>
          <p:cNvSpPr>
            <a:spLocks noGrp="1"/>
          </p:cNvSpPr>
          <p:nvPr>
            <p:ph type="body" sz="quarter" idx="20" hasCustomPrompt="1"/>
          </p:nvPr>
        </p:nvSpPr>
        <p:spPr>
          <a:xfrm>
            <a:off x="605272" y="5423694"/>
            <a:ext cx="10977128" cy="212991"/>
          </a:xfrm>
        </p:spPr>
        <p:txBody>
          <a:bodyPr anchor="b" anchorCtr="0">
            <a:normAutofit/>
          </a:bodyPr>
          <a:lstStyle>
            <a:lvl1pPr marL="0" indent="0">
              <a:spcBef>
                <a:spcPts val="0"/>
              </a:spcBef>
              <a:buNone/>
              <a:defRPr sz="1067"/>
            </a:lvl1pPr>
          </a:lstStyle>
          <a:p>
            <a:pPr lvl="0"/>
            <a:r>
              <a:rPr lang="en-US"/>
              <a:t>Caption</a:t>
            </a:r>
          </a:p>
        </p:txBody>
      </p:sp>
      <p:sp>
        <p:nvSpPr>
          <p:cNvPr id="8" name="Picture Placeholder 2">
            <a:extLst>
              <a:ext uri="{FF2B5EF4-FFF2-40B4-BE49-F238E27FC236}">
                <a16:creationId xmlns:a16="http://schemas.microsoft.com/office/drawing/2014/main" id="{B26E4AB9-B89E-4A7C-8E92-AF8BF274D766}"/>
              </a:ext>
            </a:extLst>
          </p:cNvPr>
          <p:cNvSpPr>
            <a:spLocks noGrp="1"/>
          </p:cNvSpPr>
          <p:nvPr>
            <p:ph type="pic" sz="quarter" idx="21" hasCustomPrompt="1"/>
          </p:nvPr>
        </p:nvSpPr>
        <p:spPr>
          <a:xfrm>
            <a:off x="609600" y="1701800"/>
            <a:ext cx="10972800" cy="3648880"/>
          </a:xfrm>
        </p:spPr>
        <p:txBody>
          <a:bodyPr anchor="ctr" anchorCtr="0"/>
          <a:lstStyle>
            <a:lvl1pPr marL="0" indent="0" algn="ctr">
              <a:spcBef>
                <a:spcPts val="0"/>
              </a:spcBef>
              <a:buFontTx/>
              <a:buNone/>
              <a:defRPr/>
            </a:lvl1pPr>
          </a:lstStyle>
          <a:p>
            <a:r>
              <a:rPr lang="en-US"/>
              <a:t>Drag picture to placeholder or click icon to add</a:t>
            </a:r>
          </a:p>
          <a:p>
            <a:r>
              <a:rPr lang="en-US"/>
              <a:t>	</a:t>
            </a:r>
          </a:p>
        </p:txBody>
      </p:sp>
      <p:sp>
        <p:nvSpPr>
          <p:cNvPr id="11" name="Title Placeholder 1">
            <a:extLst>
              <a:ext uri="{FF2B5EF4-FFF2-40B4-BE49-F238E27FC236}">
                <a16:creationId xmlns:a16="http://schemas.microsoft.com/office/drawing/2014/main" id="{0A10D85A-9BE4-43BA-8C61-BA8617574C2B}"/>
              </a:ext>
            </a:extLst>
          </p:cNvPr>
          <p:cNvSpPr>
            <a:spLocks noGrp="1"/>
          </p:cNvSpPr>
          <p:nvPr>
            <p:ph type="title"/>
          </p:nvPr>
        </p:nvSpPr>
        <p:spPr>
          <a:xfrm>
            <a:off x="609602" y="474873"/>
            <a:ext cx="11005207" cy="414128"/>
          </a:xfrm>
          <a:prstGeom prst="rect">
            <a:avLst/>
          </a:prstGeom>
        </p:spPr>
        <p:txBody>
          <a:bodyPr vert="horz" lIns="91440" tIns="45720" rIns="91440" bIns="45720" rtlCol="0" anchor="t">
            <a:normAutofit/>
          </a:bodyPr>
          <a:lstStyle/>
          <a:p>
            <a:r>
              <a:rPr lang="en-US"/>
              <a:t>Click to edit Master title style</a:t>
            </a:r>
          </a:p>
        </p:txBody>
      </p:sp>
    </p:spTree>
    <p:extLst>
      <p:ext uri="{BB962C8B-B14F-4D97-AF65-F5344CB8AC3E}">
        <p14:creationId xmlns:p14="http://schemas.microsoft.com/office/powerpoint/2010/main" val="3230271659"/>
      </p:ext>
    </p:extLst>
  </p:cSld>
  <p:clrMapOvr>
    <a:masterClrMapping/>
  </p:clrMapOvr>
  <p:hf hdr="0" ftr="0"/>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Title and Tex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701802"/>
            <a:ext cx="10972800" cy="3934884"/>
          </a:xfrm>
          <a:prstGeom prst="rect">
            <a:avLst/>
          </a:prstGeom>
        </p:spPr>
        <p:txBody>
          <a:bodyPr/>
          <a:lstStyle>
            <a:lvl1pPr marL="0" indent="0">
              <a:buNone/>
              <a:defRPr/>
            </a:lvl1pPr>
            <a:lvl2pPr marL="457178" indent="0">
              <a:buNone/>
              <a:defRPr/>
            </a:lvl2pPr>
            <a:lvl3pPr marL="914354" indent="0">
              <a:buNone/>
              <a:defRPr/>
            </a:lvl3pPr>
            <a:lvl4pPr marL="1371532" indent="0">
              <a:buNone/>
              <a:defRPr/>
            </a:lvl4pPr>
            <a:lvl5pPr marL="1828709"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US"/>
          </a:p>
        </p:txBody>
      </p:sp>
      <p:sp>
        <p:nvSpPr>
          <p:cNvPr id="9" name="Date Placeholder 3">
            <a:extLst>
              <a:ext uri="{FF2B5EF4-FFF2-40B4-BE49-F238E27FC236}">
                <a16:creationId xmlns:a16="http://schemas.microsoft.com/office/drawing/2014/main" id="{2CF2CB1C-20F7-48CF-B8F9-F2C69D47F29D}"/>
              </a:ext>
            </a:extLst>
          </p:cNvPr>
          <p:cNvSpPr>
            <a:spLocks noGrp="1"/>
          </p:cNvSpPr>
          <p:nvPr>
            <p:ph type="dt" sz="half" idx="2"/>
          </p:nvPr>
        </p:nvSpPr>
        <p:spPr>
          <a:xfrm>
            <a:off x="1518597" y="5991227"/>
            <a:ext cx="2743200" cy="365125"/>
          </a:xfrm>
          <a:prstGeom prst="rect">
            <a:avLst/>
          </a:prstGeom>
        </p:spPr>
        <p:txBody>
          <a:bodyPr vert="horz" lIns="91440" tIns="45720" rIns="91440" bIns="45720" rtlCol="0" anchor="ctr"/>
          <a:lstStyle>
            <a:lvl1pPr algn="l">
              <a:defRPr sz="1067">
                <a:solidFill>
                  <a:schemeClr val="bg2"/>
                </a:solidFill>
                <a:latin typeface="Arial" panose="020B0604020202020204" pitchFamily="34" charset="0"/>
                <a:cs typeface="Arial" panose="020B0604020202020204" pitchFamily="34" charset="0"/>
              </a:defRPr>
            </a:lvl1pPr>
          </a:lstStyle>
          <a:p>
            <a:fld id="{78CCCADD-7673-4364-923B-81A80618AC4C}" type="datetime4">
              <a:rPr lang="en-US" smtClean="0"/>
              <a:t>May 23, 2025</a:t>
            </a:fld>
            <a:endParaRPr lang="en-US"/>
          </a:p>
        </p:txBody>
      </p:sp>
      <p:sp>
        <p:nvSpPr>
          <p:cNvPr id="10" name="Slide Number Placeholder 5">
            <a:extLst>
              <a:ext uri="{FF2B5EF4-FFF2-40B4-BE49-F238E27FC236}">
                <a16:creationId xmlns:a16="http://schemas.microsoft.com/office/drawing/2014/main" id="{5F2A792A-25FB-42B0-BDCF-88D90CF79E90}"/>
              </a:ext>
            </a:extLst>
          </p:cNvPr>
          <p:cNvSpPr>
            <a:spLocks noGrp="1"/>
          </p:cNvSpPr>
          <p:nvPr>
            <p:ph type="sldNum" sz="quarter" idx="4"/>
          </p:nvPr>
        </p:nvSpPr>
        <p:spPr>
          <a:xfrm>
            <a:off x="481638" y="5991227"/>
            <a:ext cx="437519" cy="365125"/>
          </a:xfrm>
          <a:prstGeom prst="rect">
            <a:avLst/>
          </a:prstGeom>
        </p:spPr>
        <p:txBody>
          <a:bodyPr vert="horz" lIns="91440" tIns="45720" rIns="91440" bIns="45720" rtlCol="0" anchor="ctr"/>
          <a:lstStyle>
            <a:lvl1pPr algn="r">
              <a:defRPr sz="1067">
                <a:solidFill>
                  <a:schemeClr val="bg2"/>
                </a:solidFill>
                <a:latin typeface="Arial" panose="020B0604020202020204" pitchFamily="34" charset="0"/>
                <a:cs typeface="Arial" panose="020B0604020202020204" pitchFamily="34" charset="0"/>
              </a:defRPr>
            </a:lvl1pPr>
          </a:lstStyle>
          <a:p>
            <a:fld id="{BD4BDB19-913A-45EC-AEA8-256B31C76FD7}" type="slidenum">
              <a:rPr lang="en-US" smtClean="0"/>
              <a:pPr/>
              <a:t>‹#›</a:t>
            </a:fld>
            <a:endParaRPr lang="en-US"/>
          </a:p>
        </p:txBody>
      </p:sp>
      <p:sp>
        <p:nvSpPr>
          <p:cNvPr id="7" name="Title Placeholder 1">
            <a:extLst>
              <a:ext uri="{FF2B5EF4-FFF2-40B4-BE49-F238E27FC236}">
                <a16:creationId xmlns:a16="http://schemas.microsoft.com/office/drawing/2014/main" id="{541FF925-6928-4364-8A5A-085289438DE9}"/>
              </a:ext>
            </a:extLst>
          </p:cNvPr>
          <p:cNvSpPr>
            <a:spLocks noGrp="1"/>
          </p:cNvSpPr>
          <p:nvPr>
            <p:ph type="title"/>
          </p:nvPr>
        </p:nvSpPr>
        <p:spPr>
          <a:xfrm>
            <a:off x="609602" y="474873"/>
            <a:ext cx="11005207" cy="414128"/>
          </a:xfrm>
          <a:prstGeom prst="rect">
            <a:avLst/>
          </a:prstGeom>
        </p:spPr>
        <p:txBody>
          <a:bodyPr vert="horz" lIns="91440" tIns="45720" rIns="91440" bIns="45720" rtlCol="0" anchor="t">
            <a:normAutofit/>
          </a:bodyPr>
          <a:lstStyle/>
          <a:p>
            <a:r>
              <a:rPr lang="en-US"/>
              <a:t>Click to edit Master title style</a:t>
            </a:r>
          </a:p>
        </p:txBody>
      </p:sp>
    </p:spTree>
    <p:extLst>
      <p:ext uri="{BB962C8B-B14F-4D97-AF65-F5344CB8AC3E}">
        <p14:creationId xmlns:p14="http://schemas.microsoft.com/office/powerpoint/2010/main" val="2737826020"/>
      </p:ext>
    </p:extLst>
  </p:cSld>
  <p:clrMapOvr>
    <a:masterClrMapping/>
  </p:clrMapOvr>
  <p:hf hdr="0" ftr="0"/>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0789" y="492759"/>
            <a:ext cx="11121611" cy="2852737"/>
          </a:xfrm>
        </p:spPr>
        <p:txBody>
          <a:bodyPr anchor="t"/>
          <a:lstStyle>
            <a:lvl1pPr>
              <a:defRPr sz="6000"/>
            </a:lvl1pPr>
          </a:lstStyle>
          <a:p>
            <a:r>
              <a:rPr lang="en-US"/>
              <a:t>Click to edit Master title style</a:t>
            </a:r>
          </a:p>
        </p:txBody>
      </p:sp>
      <p:sp>
        <p:nvSpPr>
          <p:cNvPr id="3" name="Text Placeholder 2"/>
          <p:cNvSpPr>
            <a:spLocks noGrp="1"/>
          </p:cNvSpPr>
          <p:nvPr>
            <p:ph type="body" idx="1"/>
          </p:nvPr>
        </p:nvSpPr>
        <p:spPr>
          <a:xfrm>
            <a:off x="609600" y="4675368"/>
            <a:ext cx="10515600" cy="1197997"/>
          </a:xfrm>
          <a:prstGeom prst="rect">
            <a:avLst/>
          </a:prstGeom>
        </p:spPr>
        <p:txBody>
          <a:bodyPr>
            <a:normAutofit/>
          </a:bodyPr>
          <a:lstStyle>
            <a:lvl1pPr marL="0" indent="0">
              <a:buNone/>
              <a:defRPr sz="2000">
                <a:solidFill>
                  <a:schemeClr val="bg2"/>
                </a:solidFill>
              </a:defRPr>
            </a:lvl1pPr>
            <a:lvl2pPr marL="457178" indent="0">
              <a:buNone/>
              <a:defRPr sz="2000">
                <a:solidFill>
                  <a:schemeClr val="tx1">
                    <a:tint val="75000"/>
                  </a:schemeClr>
                </a:solidFill>
              </a:defRPr>
            </a:lvl2pPr>
            <a:lvl3pPr marL="914354" indent="0">
              <a:buNone/>
              <a:defRPr sz="18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2" indent="0">
              <a:buNone/>
              <a:defRPr sz="1600">
                <a:solidFill>
                  <a:schemeClr val="tx1">
                    <a:tint val="75000"/>
                  </a:schemeClr>
                </a:solidFill>
              </a:defRPr>
            </a:lvl7pPr>
            <a:lvl8pPr marL="3200240" indent="0">
              <a:buNone/>
              <a:defRPr sz="1600">
                <a:solidFill>
                  <a:schemeClr val="tx1">
                    <a:tint val="75000"/>
                  </a:schemeClr>
                </a:solidFill>
              </a:defRPr>
            </a:lvl8pPr>
            <a:lvl9pPr marL="3657418" indent="0">
              <a:buNone/>
              <a:defRPr sz="16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US"/>
          </a:p>
        </p:txBody>
      </p:sp>
      <p:sp>
        <p:nvSpPr>
          <p:cNvPr id="9" name="Date Placeholder 3">
            <a:extLst>
              <a:ext uri="{FF2B5EF4-FFF2-40B4-BE49-F238E27FC236}">
                <a16:creationId xmlns:a16="http://schemas.microsoft.com/office/drawing/2014/main" id="{7539A03F-F58B-4531-BAF7-C6C8FFD7E741}"/>
              </a:ext>
            </a:extLst>
          </p:cNvPr>
          <p:cNvSpPr>
            <a:spLocks noGrp="1"/>
          </p:cNvSpPr>
          <p:nvPr>
            <p:ph type="dt" sz="half" idx="2"/>
          </p:nvPr>
        </p:nvSpPr>
        <p:spPr>
          <a:xfrm>
            <a:off x="1518597" y="5991227"/>
            <a:ext cx="2743200" cy="365125"/>
          </a:xfrm>
          <a:prstGeom prst="rect">
            <a:avLst/>
          </a:prstGeom>
        </p:spPr>
        <p:txBody>
          <a:bodyPr vert="horz" lIns="91440" tIns="45720" rIns="91440" bIns="45720" rtlCol="0" anchor="ctr"/>
          <a:lstStyle>
            <a:lvl1pPr algn="l">
              <a:defRPr sz="1067">
                <a:solidFill>
                  <a:schemeClr val="bg2"/>
                </a:solidFill>
                <a:latin typeface="Arial" panose="020B0604020202020204" pitchFamily="34" charset="0"/>
                <a:cs typeface="Arial" panose="020B0604020202020204" pitchFamily="34" charset="0"/>
              </a:defRPr>
            </a:lvl1pPr>
          </a:lstStyle>
          <a:p>
            <a:fld id="{716766C4-F54F-4199-8BB4-90937BD7D8EC}" type="datetime4">
              <a:rPr lang="en-US" smtClean="0"/>
              <a:t>May 23, 2025</a:t>
            </a:fld>
            <a:endParaRPr lang="en-US"/>
          </a:p>
        </p:txBody>
      </p:sp>
      <p:sp>
        <p:nvSpPr>
          <p:cNvPr id="10" name="Slide Number Placeholder 5">
            <a:extLst>
              <a:ext uri="{FF2B5EF4-FFF2-40B4-BE49-F238E27FC236}">
                <a16:creationId xmlns:a16="http://schemas.microsoft.com/office/drawing/2014/main" id="{1F121E80-3D88-452D-BB01-F35B866F987F}"/>
              </a:ext>
            </a:extLst>
          </p:cNvPr>
          <p:cNvSpPr>
            <a:spLocks noGrp="1"/>
          </p:cNvSpPr>
          <p:nvPr>
            <p:ph type="sldNum" sz="quarter" idx="4"/>
          </p:nvPr>
        </p:nvSpPr>
        <p:spPr>
          <a:xfrm>
            <a:off x="481638" y="5991227"/>
            <a:ext cx="437519" cy="365125"/>
          </a:xfrm>
          <a:prstGeom prst="rect">
            <a:avLst/>
          </a:prstGeom>
        </p:spPr>
        <p:txBody>
          <a:bodyPr vert="horz" lIns="91440" tIns="45720" rIns="91440" bIns="45720" rtlCol="0" anchor="ctr"/>
          <a:lstStyle>
            <a:lvl1pPr algn="r">
              <a:defRPr sz="1067">
                <a:solidFill>
                  <a:schemeClr val="bg2"/>
                </a:solidFill>
                <a:latin typeface="Arial" panose="020B0604020202020204" pitchFamily="34" charset="0"/>
                <a:cs typeface="Arial" panose="020B0604020202020204" pitchFamily="34" charset="0"/>
              </a:defRPr>
            </a:lvl1pPr>
          </a:lstStyle>
          <a:p>
            <a:fld id="{BD4BDB19-913A-45EC-AEA8-256B31C76FD7}" type="slidenum">
              <a:rPr lang="en-US" smtClean="0"/>
              <a:pPr/>
              <a:t>‹#›</a:t>
            </a:fld>
            <a:endParaRPr lang="en-US"/>
          </a:p>
        </p:txBody>
      </p:sp>
    </p:spTree>
    <p:extLst>
      <p:ext uri="{BB962C8B-B14F-4D97-AF65-F5344CB8AC3E}">
        <p14:creationId xmlns:p14="http://schemas.microsoft.com/office/powerpoint/2010/main" val="329462022"/>
      </p:ext>
    </p:extLst>
  </p:cSld>
  <p:clrMapOvr>
    <a:masterClrMapping/>
  </p:clrMapOvr>
  <p:hf hdr="0" ftr="0"/>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612849"/>
            <a:ext cx="5181600" cy="435133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802745" y="1603953"/>
            <a:ext cx="5181600" cy="435133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lang="en-US"/>
          </a:p>
        </p:txBody>
      </p:sp>
      <p:sp>
        <p:nvSpPr>
          <p:cNvPr id="10" name="Date Placeholder 3">
            <a:extLst>
              <a:ext uri="{FF2B5EF4-FFF2-40B4-BE49-F238E27FC236}">
                <a16:creationId xmlns:a16="http://schemas.microsoft.com/office/drawing/2014/main" id="{D589F52C-ACD0-4CF4-956B-737C4C7ADDAC}"/>
              </a:ext>
            </a:extLst>
          </p:cNvPr>
          <p:cNvSpPr>
            <a:spLocks noGrp="1"/>
          </p:cNvSpPr>
          <p:nvPr>
            <p:ph type="dt" sz="half" idx="12"/>
          </p:nvPr>
        </p:nvSpPr>
        <p:spPr>
          <a:xfrm>
            <a:off x="1518597" y="5991227"/>
            <a:ext cx="2743200" cy="365125"/>
          </a:xfrm>
          <a:prstGeom prst="rect">
            <a:avLst/>
          </a:prstGeom>
        </p:spPr>
        <p:txBody>
          <a:bodyPr vert="horz" lIns="91440" tIns="45720" rIns="91440" bIns="45720" rtlCol="0" anchor="ctr"/>
          <a:lstStyle>
            <a:lvl1pPr algn="l">
              <a:defRPr sz="1067">
                <a:solidFill>
                  <a:schemeClr val="bg2"/>
                </a:solidFill>
                <a:latin typeface="Arial" panose="020B0604020202020204" pitchFamily="34" charset="0"/>
                <a:cs typeface="Arial" panose="020B0604020202020204" pitchFamily="34" charset="0"/>
              </a:defRPr>
            </a:lvl1pPr>
          </a:lstStyle>
          <a:p>
            <a:fld id="{6179D2F3-B332-4778-9296-FF64A8F08AE2}" type="datetime4">
              <a:rPr lang="en-US" smtClean="0"/>
              <a:t>May 23, 2025</a:t>
            </a:fld>
            <a:endParaRPr lang="en-US"/>
          </a:p>
        </p:txBody>
      </p:sp>
      <p:sp>
        <p:nvSpPr>
          <p:cNvPr id="11" name="Slide Number Placeholder 5">
            <a:extLst>
              <a:ext uri="{FF2B5EF4-FFF2-40B4-BE49-F238E27FC236}">
                <a16:creationId xmlns:a16="http://schemas.microsoft.com/office/drawing/2014/main" id="{329C0AF5-20A8-4D72-82EA-0A52E39FD0D7}"/>
              </a:ext>
            </a:extLst>
          </p:cNvPr>
          <p:cNvSpPr>
            <a:spLocks noGrp="1"/>
          </p:cNvSpPr>
          <p:nvPr>
            <p:ph type="sldNum" sz="quarter" idx="4"/>
          </p:nvPr>
        </p:nvSpPr>
        <p:spPr>
          <a:xfrm>
            <a:off x="481638" y="5991227"/>
            <a:ext cx="437519" cy="365125"/>
          </a:xfrm>
          <a:prstGeom prst="rect">
            <a:avLst/>
          </a:prstGeom>
        </p:spPr>
        <p:txBody>
          <a:bodyPr vert="horz" lIns="91440" tIns="45720" rIns="91440" bIns="45720" rtlCol="0" anchor="ctr"/>
          <a:lstStyle>
            <a:lvl1pPr algn="r">
              <a:defRPr sz="1067">
                <a:solidFill>
                  <a:schemeClr val="bg2"/>
                </a:solidFill>
                <a:latin typeface="Arial" panose="020B0604020202020204" pitchFamily="34" charset="0"/>
                <a:cs typeface="Arial" panose="020B0604020202020204" pitchFamily="34" charset="0"/>
              </a:defRPr>
            </a:lvl1pPr>
          </a:lstStyle>
          <a:p>
            <a:fld id="{BD4BDB19-913A-45EC-AEA8-256B31C76FD7}" type="slidenum">
              <a:rPr lang="en-US" smtClean="0"/>
              <a:pPr/>
              <a:t>‹#›</a:t>
            </a:fld>
            <a:endParaRPr lang="en-US"/>
          </a:p>
        </p:txBody>
      </p:sp>
      <p:sp>
        <p:nvSpPr>
          <p:cNvPr id="8" name="Title Placeholder 1">
            <a:extLst>
              <a:ext uri="{FF2B5EF4-FFF2-40B4-BE49-F238E27FC236}">
                <a16:creationId xmlns:a16="http://schemas.microsoft.com/office/drawing/2014/main" id="{F83099EC-7EB7-4DFA-B844-7E78F576D953}"/>
              </a:ext>
            </a:extLst>
          </p:cNvPr>
          <p:cNvSpPr>
            <a:spLocks noGrp="1"/>
          </p:cNvSpPr>
          <p:nvPr>
            <p:ph type="title"/>
          </p:nvPr>
        </p:nvSpPr>
        <p:spPr>
          <a:xfrm>
            <a:off x="609602" y="474873"/>
            <a:ext cx="11005207" cy="414128"/>
          </a:xfrm>
          <a:prstGeom prst="rect">
            <a:avLst/>
          </a:prstGeom>
        </p:spPr>
        <p:txBody>
          <a:bodyPr vert="horz" lIns="91440" tIns="45720" rIns="91440" bIns="45720" rtlCol="0" anchor="t">
            <a:normAutofit/>
          </a:bodyPr>
          <a:lstStyle/>
          <a:p>
            <a:r>
              <a:rPr lang="en-US"/>
              <a:t>Click to edit Master title style</a:t>
            </a:r>
          </a:p>
        </p:txBody>
      </p:sp>
    </p:spTree>
    <p:extLst>
      <p:ext uri="{BB962C8B-B14F-4D97-AF65-F5344CB8AC3E}">
        <p14:creationId xmlns:p14="http://schemas.microsoft.com/office/powerpoint/2010/main" val="271229093"/>
      </p:ext>
    </p:extLst>
  </p:cSld>
  <p:clrMapOvr>
    <a:masterClrMapping/>
  </p:clrMapOvr>
  <p:hf hdr="0" ftr="0"/>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1" y="1269207"/>
            <a:ext cx="5157787" cy="823912"/>
          </a:xfrm>
          <a:prstGeom prst="rect">
            <a:avLst/>
          </a:prstGeo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1" y="2093119"/>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789566" y="1269207"/>
            <a:ext cx="5183188" cy="823912"/>
          </a:xfrm>
          <a:prstGeom prst="rect">
            <a:avLst/>
          </a:prstGeo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789566" y="2093119"/>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a:xfrm>
            <a:off x="4038600" y="6356352"/>
            <a:ext cx="4114800" cy="365125"/>
          </a:xfrm>
          <a:prstGeom prst="rect">
            <a:avLst/>
          </a:prstGeom>
        </p:spPr>
        <p:txBody>
          <a:bodyPr/>
          <a:lstStyle/>
          <a:p>
            <a:endParaRPr lang="en-US"/>
          </a:p>
        </p:txBody>
      </p:sp>
      <p:sp>
        <p:nvSpPr>
          <p:cNvPr id="12" name="Date Placeholder 3">
            <a:extLst>
              <a:ext uri="{FF2B5EF4-FFF2-40B4-BE49-F238E27FC236}">
                <a16:creationId xmlns:a16="http://schemas.microsoft.com/office/drawing/2014/main" id="{6D8C7688-D294-4985-B468-77F9D952C06B}"/>
              </a:ext>
            </a:extLst>
          </p:cNvPr>
          <p:cNvSpPr>
            <a:spLocks noGrp="1"/>
          </p:cNvSpPr>
          <p:nvPr>
            <p:ph type="dt" sz="half" idx="12"/>
          </p:nvPr>
        </p:nvSpPr>
        <p:spPr>
          <a:xfrm>
            <a:off x="1518597" y="5991227"/>
            <a:ext cx="2743200" cy="365125"/>
          </a:xfrm>
          <a:prstGeom prst="rect">
            <a:avLst/>
          </a:prstGeom>
        </p:spPr>
        <p:txBody>
          <a:bodyPr vert="horz" lIns="91440" tIns="45720" rIns="91440" bIns="45720" rtlCol="0" anchor="ctr"/>
          <a:lstStyle>
            <a:lvl1pPr algn="l">
              <a:defRPr sz="1067">
                <a:solidFill>
                  <a:schemeClr val="bg2"/>
                </a:solidFill>
                <a:latin typeface="Arial" panose="020B0604020202020204" pitchFamily="34" charset="0"/>
                <a:cs typeface="Arial" panose="020B0604020202020204" pitchFamily="34" charset="0"/>
              </a:defRPr>
            </a:lvl1pPr>
          </a:lstStyle>
          <a:p>
            <a:fld id="{99627429-0C45-40EC-A995-282F717CCA6B}" type="datetime4">
              <a:rPr lang="en-US" smtClean="0"/>
              <a:t>May 23, 2025</a:t>
            </a:fld>
            <a:endParaRPr lang="en-US"/>
          </a:p>
        </p:txBody>
      </p:sp>
      <p:sp>
        <p:nvSpPr>
          <p:cNvPr id="13" name="Slide Number Placeholder 5">
            <a:extLst>
              <a:ext uri="{FF2B5EF4-FFF2-40B4-BE49-F238E27FC236}">
                <a16:creationId xmlns:a16="http://schemas.microsoft.com/office/drawing/2014/main" id="{28D5FC97-8D8C-4DDE-9DAE-678D32BCD8DE}"/>
              </a:ext>
            </a:extLst>
          </p:cNvPr>
          <p:cNvSpPr>
            <a:spLocks noGrp="1"/>
          </p:cNvSpPr>
          <p:nvPr>
            <p:ph type="sldNum" sz="quarter" idx="13"/>
          </p:nvPr>
        </p:nvSpPr>
        <p:spPr>
          <a:xfrm>
            <a:off x="481638" y="5991227"/>
            <a:ext cx="437519" cy="365125"/>
          </a:xfrm>
          <a:prstGeom prst="rect">
            <a:avLst/>
          </a:prstGeom>
        </p:spPr>
        <p:txBody>
          <a:bodyPr vert="horz" lIns="91440" tIns="45720" rIns="91440" bIns="45720" rtlCol="0" anchor="ctr"/>
          <a:lstStyle>
            <a:lvl1pPr algn="r">
              <a:defRPr sz="1067">
                <a:solidFill>
                  <a:schemeClr val="bg2"/>
                </a:solidFill>
                <a:latin typeface="Arial" panose="020B0604020202020204" pitchFamily="34" charset="0"/>
                <a:cs typeface="Arial" panose="020B0604020202020204" pitchFamily="34" charset="0"/>
              </a:defRPr>
            </a:lvl1pPr>
          </a:lstStyle>
          <a:p>
            <a:fld id="{BD4BDB19-913A-45EC-AEA8-256B31C76FD7}" type="slidenum">
              <a:rPr lang="en-US" smtClean="0"/>
              <a:pPr/>
              <a:t>‹#›</a:t>
            </a:fld>
            <a:endParaRPr lang="en-US"/>
          </a:p>
        </p:txBody>
      </p:sp>
      <p:sp>
        <p:nvSpPr>
          <p:cNvPr id="10" name="Title Placeholder 1">
            <a:extLst>
              <a:ext uri="{FF2B5EF4-FFF2-40B4-BE49-F238E27FC236}">
                <a16:creationId xmlns:a16="http://schemas.microsoft.com/office/drawing/2014/main" id="{DAC5331E-4795-4FE7-A8FF-9ABF8327F1B1}"/>
              </a:ext>
            </a:extLst>
          </p:cNvPr>
          <p:cNvSpPr>
            <a:spLocks noGrp="1"/>
          </p:cNvSpPr>
          <p:nvPr>
            <p:ph type="title"/>
          </p:nvPr>
        </p:nvSpPr>
        <p:spPr>
          <a:xfrm>
            <a:off x="609602" y="474873"/>
            <a:ext cx="11005207" cy="414128"/>
          </a:xfrm>
          <a:prstGeom prst="rect">
            <a:avLst/>
          </a:prstGeom>
        </p:spPr>
        <p:txBody>
          <a:bodyPr vert="horz" lIns="91440" tIns="45720" rIns="91440" bIns="45720" rtlCol="0" anchor="t">
            <a:normAutofit/>
          </a:bodyPr>
          <a:lstStyle/>
          <a:p>
            <a:r>
              <a:rPr lang="en-US"/>
              <a:t>Click to edit Master title style</a:t>
            </a:r>
          </a:p>
        </p:txBody>
      </p:sp>
    </p:spTree>
    <p:extLst>
      <p:ext uri="{BB962C8B-B14F-4D97-AF65-F5344CB8AC3E}">
        <p14:creationId xmlns:p14="http://schemas.microsoft.com/office/powerpoint/2010/main" val="1591273942"/>
      </p:ext>
    </p:extLst>
  </p:cSld>
  <p:clrMapOvr>
    <a:masterClrMapping/>
  </p:clrMapOvr>
  <p:hf hdr="0" ftr="0"/>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45617" y="351905"/>
            <a:ext cx="10969607" cy="1894851"/>
          </a:xfrm>
        </p:spPr>
        <p:txBody>
          <a:bodyPr anchor="t">
            <a:noAutofit/>
          </a:bodyPr>
          <a:lstStyle>
            <a:lvl1pPr>
              <a:defRPr sz="7200">
                <a:solidFill>
                  <a:schemeClr val="bg2"/>
                </a:solidFill>
              </a:defRPr>
            </a:lvl1pPr>
          </a:lstStyle>
          <a:p>
            <a:r>
              <a:rPr lang="en-US"/>
              <a:t>Click to edit Master title style</a:t>
            </a:r>
          </a:p>
        </p:txBody>
      </p:sp>
      <p:sp>
        <p:nvSpPr>
          <p:cNvPr id="4" name="Footer Placeholder 3"/>
          <p:cNvSpPr>
            <a:spLocks noGrp="1"/>
          </p:cNvSpPr>
          <p:nvPr>
            <p:ph type="ftr" sz="quarter" idx="11"/>
          </p:nvPr>
        </p:nvSpPr>
        <p:spPr>
          <a:xfrm>
            <a:off x="4038600" y="6356352"/>
            <a:ext cx="4114800" cy="365125"/>
          </a:xfrm>
          <a:prstGeom prst="rect">
            <a:avLst/>
          </a:prstGeom>
        </p:spPr>
        <p:txBody>
          <a:bodyPr/>
          <a:lstStyle/>
          <a:p>
            <a:endParaRPr lang="en-US"/>
          </a:p>
        </p:txBody>
      </p:sp>
      <p:sp>
        <p:nvSpPr>
          <p:cNvPr id="8" name="Date Placeholder 3">
            <a:extLst>
              <a:ext uri="{FF2B5EF4-FFF2-40B4-BE49-F238E27FC236}">
                <a16:creationId xmlns:a16="http://schemas.microsoft.com/office/drawing/2014/main" id="{FAE6EDCA-F98B-4C3F-8E0D-8527C490D488}"/>
              </a:ext>
            </a:extLst>
          </p:cNvPr>
          <p:cNvSpPr>
            <a:spLocks noGrp="1"/>
          </p:cNvSpPr>
          <p:nvPr>
            <p:ph type="dt" sz="half" idx="2"/>
          </p:nvPr>
        </p:nvSpPr>
        <p:spPr>
          <a:xfrm>
            <a:off x="1518597" y="5991227"/>
            <a:ext cx="2743200" cy="365125"/>
          </a:xfrm>
          <a:prstGeom prst="rect">
            <a:avLst/>
          </a:prstGeom>
        </p:spPr>
        <p:txBody>
          <a:bodyPr vert="horz" lIns="91440" tIns="45720" rIns="91440" bIns="45720" rtlCol="0" anchor="ctr"/>
          <a:lstStyle>
            <a:lvl1pPr algn="l">
              <a:defRPr sz="1067">
                <a:solidFill>
                  <a:schemeClr val="bg2"/>
                </a:solidFill>
                <a:latin typeface="Arial" panose="020B0604020202020204" pitchFamily="34" charset="0"/>
                <a:cs typeface="Arial" panose="020B0604020202020204" pitchFamily="34" charset="0"/>
              </a:defRPr>
            </a:lvl1pPr>
          </a:lstStyle>
          <a:p>
            <a:fld id="{BE2449D5-891B-4DD4-87B8-D6171702D1D8}" type="datetime4">
              <a:rPr lang="en-US" smtClean="0"/>
              <a:t>May 23, 2025</a:t>
            </a:fld>
            <a:endParaRPr lang="en-US"/>
          </a:p>
        </p:txBody>
      </p:sp>
      <p:sp>
        <p:nvSpPr>
          <p:cNvPr id="9" name="Slide Number Placeholder 5">
            <a:extLst>
              <a:ext uri="{FF2B5EF4-FFF2-40B4-BE49-F238E27FC236}">
                <a16:creationId xmlns:a16="http://schemas.microsoft.com/office/drawing/2014/main" id="{70D3CEB5-839E-4A0E-9F66-F28C0EC1466D}"/>
              </a:ext>
            </a:extLst>
          </p:cNvPr>
          <p:cNvSpPr>
            <a:spLocks noGrp="1"/>
          </p:cNvSpPr>
          <p:nvPr>
            <p:ph type="sldNum" sz="quarter" idx="4"/>
          </p:nvPr>
        </p:nvSpPr>
        <p:spPr>
          <a:xfrm>
            <a:off x="481638" y="5991227"/>
            <a:ext cx="437519" cy="365125"/>
          </a:xfrm>
          <a:prstGeom prst="rect">
            <a:avLst/>
          </a:prstGeom>
        </p:spPr>
        <p:txBody>
          <a:bodyPr vert="horz" lIns="91440" tIns="45720" rIns="91440" bIns="45720" rtlCol="0" anchor="ctr"/>
          <a:lstStyle>
            <a:lvl1pPr algn="r">
              <a:defRPr sz="1067">
                <a:solidFill>
                  <a:schemeClr val="bg2"/>
                </a:solidFill>
                <a:latin typeface="Arial" panose="020B0604020202020204" pitchFamily="34" charset="0"/>
                <a:cs typeface="Arial" panose="020B0604020202020204" pitchFamily="34" charset="0"/>
              </a:defRPr>
            </a:lvl1pPr>
          </a:lstStyle>
          <a:p>
            <a:fld id="{BD4BDB19-913A-45EC-AEA8-256B31C76FD7}" type="slidenum">
              <a:rPr lang="en-US" smtClean="0"/>
              <a:pPr/>
              <a:t>‹#›</a:t>
            </a:fld>
            <a:endParaRPr lang="en-US"/>
          </a:p>
        </p:txBody>
      </p:sp>
    </p:spTree>
    <p:extLst>
      <p:ext uri="{BB962C8B-B14F-4D97-AF65-F5344CB8AC3E}">
        <p14:creationId xmlns:p14="http://schemas.microsoft.com/office/powerpoint/2010/main" val="3222054738"/>
      </p:ext>
    </p:extLst>
  </p:cSld>
  <p:clrMapOvr>
    <a:masterClrMapping/>
  </p:clrMapOvr>
  <p:hf hdr="0" ftr="0"/>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4038600" y="6356352"/>
            <a:ext cx="4114800" cy="365125"/>
          </a:xfrm>
          <a:prstGeom prst="rect">
            <a:avLst/>
          </a:prstGeom>
        </p:spPr>
        <p:txBody>
          <a:bodyPr/>
          <a:lstStyle/>
          <a:p>
            <a:endParaRPr lang="en-US"/>
          </a:p>
        </p:txBody>
      </p:sp>
      <p:sp>
        <p:nvSpPr>
          <p:cNvPr id="7" name="Date Placeholder 3">
            <a:extLst>
              <a:ext uri="{FF2B5EF4-FFF2-40B4-BE49-F238E27FC236}">
                <a16:creationId xmlns:a16="http://schemas.microsoft.com/office/drawing/2014/main" id="{7C1E0EDE-9F46-439A-AA71-D5BF7FFC10D6}"/>
              </a:ext>
            </a:extLst>
          </p:cNvPr>
          <p:cNvSpPr>
            <a:spLocks noGrp="1"/>
          </p:cNvSpPr>
          <p:nvPr>
            <p:ph type="dt" sz="half" idx="2"/>
          </p:nvPr>
        </p:nvSpPr>
        <p:spPr>
          <a:xfrm>
            <a:off x="1518597" y="5991227"/>
            <a:ext cx="2743200" cy="365125"/>
          </a:xfrm>
          <a:prstGeom prst="rect">
            <a:avLst/>
          </a:prstGeom>
        </p:spPr>
        <p:txBody>
          <a:bodyPr vert="horz" lIns="91440" tIns="45720" rIns="91440" bIns="45720" rtlCol="0" anchor="ctr"/>
          <a:lstStyle>
            <a:lvl1pPr algn="l">
              <a:defRPr sz="1067">
                <a:solidFill>
                  <a:schemeClr val="bg2"/>
                </a:solidFill>
                <a:latin typeface="Arial" panose="020B0604020202020204" pitchFamily="34" charset="0"/>
                <a:cs typeface="Arial" panose="020B0604020202020204" pitchFamily="34" charset="0"/>
              </a:defRPr>
            </a:lvl1pPr>
          </a:lstStyle>
          <a:p>
            <a:fld id="{25967741-7EB6-4124-B353-9CCBB0043716}" type="datetime4">
              <a:rPr lang="en-US" smtClean="0"/>
              <a:t>May 23, 2025</a:t>
            </a:fld>
            <a:endParaRPr lang="en-US"/>
          </a:p>
        </p:txBody>
      </p:sp>
      <p:sp>
        <p:nvSpPr>
          <p:cNvPr id="8" name="Slide Number Placeholder 5">
            <a:extLst>
              <a:ext uri="{FF2B5EF4-FFF2-40B4-BE49-F238E27FC236}">
                <a16:creationId xmlns:a16="http://schemas.microsoft.com/office/drawing/2014/main" id="{CCD6F195-6769-4944-A0F7-9F032CE93CB0}"/>
              </a:ext>
            </a:extLst>
          </p:cNvPr>
          <p:cNvSpPr>
            <a:spLocks noGrp="1"/>
          </p:cNvSpPr>
          <p:nvPr>
            <p:ph type="sldNum" sz="quarter" idx="4"/>
          </p:nvPr>
        </p:nvSpPr>
        <p:spPr>
          <a:xfrm>
            <a:off x="481638" y="5991227"/>
            <a:ext cx="437519" cy="365125"/>
          </a:xfrm>
          <a:prstGeom prst="rect">
            <a:avLst/>
          </a:prstGeom>
        </p:spPr>
        <p:txBody>
          <a:bodyPr vert="horz" lIns="91440" tIns="45720" rIns="91440" bIns="45720" rtlCol="0" anchor="ctr"/>
          <a:lstStyle>
            <a:lvl1pPr algn="r">
              <a:defRPr sz="1067">
                <a:solidFill>
                  <a:schemeClr val="bg2"/>
                </a:solidFill>
                <a:latin typeface="Arial" panose="020B0604020202020204" pitchFamily="34" charset="0"/>
                <a:cs typeface="Arial" panose="020B0604020202020204" pitchFamily="34" charset="0"/>
              </a:defRPr>
            </a:lvl1pPr>
          </a:lstStyle>
          <a:p>
            <a:fld id="{BD4BDB19-913A-45EC-AEA8-256B31C76FD7}" type="slidenum">
              <a:rPr lang="en-US" smtClean="0"/>
              <a:pPr/>
              <a:t>‹#›</a:t>
            </a:fld>
            <a:endParaRPr lang="en-US"/>
          </a:p>
        </p:txBody>
      </p:sp>
    </p:spTree>
    <p:extLst>
      <p:ext uri="{BB962C8B-B14F-4D97-AF65-F5344CB8AC3E}">
        <p14:creationId xmlns:p14="http://schemas.microsoft.com/office/powerpoint/2010/main" val="504660956"/>
      </p:ext>
    </p:extLst>
  </p:cSld>
  <p:clrMapOvr>
    <a:masterClrMapping/>
  </p:clrMapOvr>
  <p:hf hdr="0" ftr="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Picture with Caption">
    <p:bg>
      <p:bgPr>
        <a:solidFill>
          <a:srgbClr val="DCF1FA"/>
        </a:solidFill>
        <a:effectLst/>
      </p:bgPr>
    </p:bg>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1DB3A9D4-03F0-1EB9-16C7-092D740C96D1}"/>
              </a:ext>
            </a:extLst>
          </p:cNvPr>
          <p:cNvSpPr>
            <a:spLocks noGrp="1"/>
          </p:cNvSpPr>
          <p:nvPr>
            <p:ph type="pic" sz="quarter" idx="12" hasCustomPrompt="1"/>
          </p:nvPr>
        </p:nvSpPr>
        <p:spPr>
          <a:xfrm>
            <a:off x="548640" y="1487187"/>
            <a:ext cx="2322576" cy="2363787"/>
          </a:xfrm>
        </p:spPr>
        <p:txBody>
          <a:bodyPr>
            <a:normAutofit/>
          </a:bodyPr>
          <a:lstStyle>
            <a:lvl1pPr marL="0" indent="0">
              <a:buNone/>
              <a:defRPr sz="1500" baseline="0">
                <a:solidFill>
                  <a:srgbClr val="0B1924"/>
                </a:solidFill>
              </a:defRPr>
            </a:lvl1pPr>
          </a:lstStyle>
          <a:p>
            <a:r>
              <a:rPr lang="en-US"/>
              <a:t>ADD SPEAKER </a:t>
            </a:r>
            <a:br>
              <a:rPr lang="en-US"/>
            </a:br>
            <a:r>
              <a:rPr lang="en-US"/>
              <a:t>PICTURE HERE</a:t>
            </a:r>
          </a:p>
        </p:txBody>
      </p:sp>
      <p:sp>
        <p:nvSpPr>
          <p:cNvPr id="6" name="Text Placeholder 3">
            <a:extLst>
              <a:ext uri="{FF2B5EF4-FFF2-40B4-BE49-F238E27FC236}">
                <a16:creationId xmlns:a16="http://schemas.microsoft.com/office/drawing/2014/main" id="{75F788B4-549E-A3A5-B1C5-34D12C3FBD85}"/>
              </a:ext>
            </a:extLst>
          </p:cNvPr>
          <p:cNvSpPr>
            <a:spLocks noGrp="1"/>
          </p:cNvSpPr>
          <p:nvPr>
            <p:ph type="body" sz="quarter" idx="13" hasCustomPrompt="1"/>
          </p:nvPr>
        </p:nvSpPr>
        <p:spPr>
          <a:xfrm>
            <a:off x="548640" y="4104639"/>
            <a:ext cx="2324100" cy="1117599"/>
          </a:xfrm>
        </p:spPr>
        <p:txBody>
          <a:bodyPr>
            <a:normAutofit/>
          </a:bodyPr>
          <a:lstStyle>
            <a:lvl1pPr marL="0" indent="0">
              <a:spcBef>
                <a:spcPts val="0"/>
              </a:spcBef>
              <a:buNone/>
              <a:defRPr sz="2600" b="1" i="0" baseline="0">
                <a:solidFill>
                  <a:schemeClr val="tx2"/>
                </a:solidFill>
              </a:defRPr>
            </a:lvl1pPr>
          </a:lstStyle>
          <a:p>
            <a:r>
              <a:rPr lang="en-US"/>
              <a:t>First name Last name</a:t>
            </a:r>
          </a:p>
        </p:txBody>
      </p:sp>
      <p:sp>
        <p:nvSpPr>
          <p:cNvPr id="7" name="Text Placeholder 4">
            <a:extLst>
              <a:ext uri="{FF2B5EF4-FFF2-40B4-BE49-F238E27FC236}">
                <a16:creationId xmlns:a16="http://schemas.microsoft.com/office/drawing/2014/main" id="{A76E1F9F-90D4-3034-C57E-96ED1ED5C16A}"/>
              </a:ext>
            </a:extLst>
          </p:cNvPr>
          <p:cNvSpPr>
            <a:spLocks noGrp="1"/>
          </p:cNvSpPr>
          <p:nvPr>
            <p:ph type="body" sz="quarter" idx="14" hasCustomPrompt="1"/>
          </p:nvPr>
        </p:nvSpPr>
        <p:spPr>
          <a:xfrm>
            <a:off x="548640" y="5222240"/>
            <a:ext cx="2324100" cy="949959"/>
          </a:xfrm>
        </p:spPr>
        <p:txBody>
          <a:bodyPr>
            <a:normAutofit/>
          </a:bodyPr>
          <a:lstStyle>
            <a:lvl1pPr marL="0" indent="0">
              <a:lnSpc>
                <a:spcPct val="100000"/>
              </a:lnSpc>
              <a:buNone/>
              <a:defRPr sz="1800" cap="all" baseline="0">
                <a:solidFill>
                  <a:srgbClr val="0B1924"/>
                </a:solidFill>
              </a:defRPr>
            </a:lvl1pPr>
          </a:lstStyle>
          <a:p>
            <a:r>
              <a:rPr lang="en-US"/>
              <a:t>Job title company</a:t>
            </a:r>
          </a:p>
        </p:txBody>
      </p:sp>
      <p:sp>
        <p:nvSpPr>
          <p:cNvPr id="12" name="Picture Placeholder 5">
            <a:extLst>
              <a:ext uri="{FF2B5EF4-FFF2-40B4-BE49-F238E27FC236}">
                <a16:creationId xmlns:a16="http://schemas.microsoft.com/office/drawing/2014/main" id="{A394A68F-03AF-45B8-BBAE-34F7656062F0}"/>
              </a:ext>
            </a:extLst>
          </p:cNvPr>
          <p:cNvSpPr>
            <a:spLocks noGrp="1"/>
          </p:cNvSpPr>
          <p:nvPr>
            <p:ph type="pic" sz="quarter" idx="15" hasCustomPrompt="1"/>
          </p:nvPr>
        </p:nvSpPr>
        <p:spPr>
          <a:xfrm>
            <a:off x="9288778" y="1487187"/>
            <a:ext cx="2324100" cy="2363787"/>
          </a:xfrm>
        </p:spPr>
        <p:txBody>
          <a:bodyPr>
            <a:normAutofit/>
          </a:bodyPr>
          <a:lstStyle>
            <a:lvl1pPr marL="0" indent="0">
              <a:buNone/>
              <a:defRPr sz="1500" baseline="0">
                <a:solidFill>
                  <a:srgbClr val="0B1924"/>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ADD SPEAKER </a:t>
            </a:r>
            <a:br>
              <a:rPr lang="en-US"/>
            </a:br>
            <a:r>
              <a:rPr lang="en-US"/>
              <a:t>PICTURE HERE</a:t>
            </a:r>
          </a:p>
        </p:txBody>
      </p:sp>
      <p:sp>
        <p:nvSpPr>
          <p:cNvPr id="13" name="Text Placeholder 6">
            <a:extLst>
              <a:ext uri="{FF2B5EF4-FFF2-40B4-BE49-F238E27FC236}">
                <a16:creationId xmlns:a16="http://schemas.microsoft.com/office/drawing/2014/main" id="{026B07C3-9F01-B79B-A90F-B5FFD2DB36FC}"/>
              </a:ext>
            </a:extLst>
          </p:cNvPr>
          <p:cNvSpPr>
            <a:spLocks noGrp="1"/>
          </p:cNvSpPr>
          <p:nvPr>
            <p:ph type="body" sz="quarter" idx="16" hasCustomPrompt="1"/>
          </p:nvPr>
        </p:nvSpPr>
        <p:spPr>
          <a:xfrm>
            <a:off x="9288778" y="4104639"/>
            <a:ext cx="2324100" cy="1117599"/>
          </a:xfrm>
        </p:spPr>
        <p:txBody>
          <a:bodyPr>
            <a:normAutofit/>
          </a:bodyPr>
          <a:lstStyle>
            <a:lvl1pPr marL="0" indent="0">
              <a:spcBef>
                <a:spcPts val="0"/>
              </a:spcBef>
              <a:buNone/>
              <a:defRPr sz="2600" b="1" i="0" baseline="0">
                <a:solidFill>
                  <a:schemeClr val="tx2"/>
                </a:solidFill>
              </a:defRPr>
            </a:lvl1pPr>
          </a:lstStyle>
          <a:p>
            <a:r>
              <a:rPr lang="en-US"/>
              <a:t>First name Last name</a:t>
            </a:r>
          </a:p>
        </p:txBody>
      </p:sp>
      <p:sp>
        <p:nvSpPr>
          <p:cNvPr id="14" name="Text Placeholder 7">
            <a:extLst>
              <a:ext uri="{FF2B5EF4-FFF2-40B4-BE49-F238E27FC236}">
                <a16:creationId xmlns:a16="http://schemas.microsoft.com/office/drawing/2014/main" id="{3C56E989-8DE4-81D9-2871-84718657C812}"/>
              </a:ext>
            </a:extLst>
          </p:cNvPr>
          <p:cNvSpPr>
            <a:spLocks noGrp="1"/>
          </p:cNvSpPr>
          <p:nvPr>
            <p:ph type="body" sz="quarter" idx="17" hasCustomPrompt="1"/>
          </p:nvPr>
        </p:nvSpPr>
        <p:spPr>
          <a:xfrm>
            <a:off x="9288778" y="5222239"/>
            <a:ext cx="2324100" cy="949957"/>
          </a:xfrm>
        </p:spPr>
        <p:txBody>
          <a:bodyPr>
            <a:normAutofit/>
          </a:bodyPr>
          <a:lstStyle>
            <a:lvl1pPr marL="0" indent="0">
              <a:lnSpc>
                <a:spcPct val="100000"/>
              </a:lnSpc>
              <a:buNone/>
              <a:defRPr sz="1800" cap="all" baseline="0">
                <a:solidFill>
                  <a:srgbClr val="0B1924"/>
                </a:solidFill>
              </a:defRPr>
            </a:lvl1pPr>
          </a:lstStyle>
          <a:p>
            <a:r>
              <a:rPr lang="en-US"/>
              <a:t>Job title Company</a:t>
            </a:r>
          </a:p>
        </p:txBody>
      </p:sp>
      <p:sp>
        <p:nvSpPr>
          <p:cNvPr id="15" name="Picture Placeholder 8">
            <a:extLst>
              <a:ext uri="{FF2B5EF4-FFF2-40B4-BE49-F238E27FC236}">
                <a16:creationId xmlns:a16="http://schemas.microsoft.com/office/drawing/2014/main" id="{FFEC61D0-2965-E4E4-D328-F26ED47AB61B}"/>
              </a:ext>
            </a:extLst>
          </p:cNvPr>
          <p:cNvSpPr>
            <a:spLocks noGrp="1"/>
          </p:cNvSpPr>
          <p:nvPr>
            <p:ph type="pic" sz="quarter" idx="18" hasCustomPrompt="1"/>
          </p:nvPr>
        </p:nvSpPr>
        <p:spPr>
          <a:xfrm>
            <a:off x="6374890" y="1487187"/>
            <a:ext cx="2324100" cy="2363787"/>
          </a:xfrm>
        </p:spPr>
        <p:txBody>
          <a:bodyPr>
            <a:normAutofit/>
          </a:bodyPr>
          <a:lstStyle>
            <a:lvl1pPr marL="0" indent="0">
              <a:buNone/>
              <a:defRPr sz="1500" baseline="0">
                <a:solidFill>
                  <a:srgbClr val="0B1924"/>
                </a:solidFill>
              </a:defRPr>
            </a:lvl1pPr>
          </a:lstStyle>
          <a:p>
            <a:r>
              <a:rPr lang="en-US"/>
              <a:t>ADD SPEAKER </a:t>
            </a:r>
            <a:br>
              <a:rPr lang="en-US"/>
            </a:br>
            <a:r>
              <a:rPr lang="en-US"/>
              <a:t>PICTURE HERE</a:t>
            </a:r>
          </a:p>
        </p:txBody>
      </p:sp>
      <p:sp>
        <p:nvSpPr>
          <p:cNvPr id="16" name="Picture Placeholder 9">
            <a:extLst>
              <a:ext uri="{FF2B5EF4-FFF2-40B4-BE49-F238E27FC236}">
                <a16:creationId xmlns:a16="http://schemas.microsoft.com/office/drawing/2014/main" id="{E3D576AD-F1DA-B3E4-C3AC-C67368EE755B}"/>
              </a:ext>
            </a:extLst>
          </p:cNvPr>
          <p:cNvSpPr>
            <a:spLocks noGrp="1"/>
          </p:cNvSpPr>
          <p:nvPr>
            <p:ph type="pic" sz="quarter" idx="19" hasCustomPrompt="1"/>
          </p:nvPr>
        </p:nvSpPr>
        <p:spPr>
          <a:xfrm>
            <a:off x="3461003" y="1487187"/>
            <a:ext cx="2324100" cy="2363787"/>
          </a:xfrm>
        </p:spPr>
        <p:txBody>
          <a:bodyPr>
            <a:normAutofit/>
          </a:bodyPr>
          <a:lstStyle>
            <a:lvl1pPr marL="0" indent="0">
              <a:buNone/>
              <a:defRPr sz="1500" baseline="0">
                <a:solidFill>
                  <a:srgbClr val="0B1924"/>
                </a:solidFill>
              </a:defRPr>
            </a:lvl1pPr>
          </a:lstStyle>
          <a:p>
            <a:r>
              <a:rPr lang="en-US"/>
              <a:t>ADD SPEAKER </a:t>
            </a:r>
            <a:br>
              <a:rPr lang="en-US"/>
            </a:br>
            <a:r>
              <a:rPr lang="en-US"/>
              <a:t>PICTURE HERE</a:t>
            </a:r>
          </a:p>
        </p:txBody>
      </p:sp>
      <p:sp>
        <p:nvSpPr>
          <p:cNvPr id="17" name="Text Placeholder 10">
            <a:extLst>
              <a:ext uri="{FF2B5EF4-FFF2-40B4-BE49-F238E27FC236}">
                <a16:creationId xmlns:a16="http://schemas.microsoft.com/office/drawing/2014/main" id="{AEEB5132-B48D-E00D-9A06-7E33004916C5}"/>
              </a:ext>
            </a:extLst>
          </p:cNvPr>
          <p:cNvSpPr>
            <a:spLocks noGrp="1"/>
          </p:cNvSpPr>
          <p:nvPr>
            <p:ph type="body" sz="quarter" idx="20" hasCustomPrompt="1"/>
          </p:nvPr>
        </p:nvSpPr>
        <p:spPr>
          <a:xfrm>
            <a:off x="3462019" y="4104639"/>
            <a:ext cx="2324100" cy="1117599"/>
          </a:xfrm>
        </p:spPr>
        <p:txBody>
          <a:bodyPr>
            <a:normAutofit/>
          </a:bodyPr>
          <a:lstStyle>
            <a:lvl1pPr marL="0" indent="0">
              <a:spcBef>
                <a:spcPts val="0"/>
              </a:spcBef>
              <a:buNone/>
              <a:defRPr sz="2600" b="1" i="0" baseline="0">
                <a:solidFill>
                  <a:schemeClr val="tx2"/>
                </a:solidFill>
              </a:defRPr>
            </a:lvl1pPr>
          </a:lstStyle>
          <a:p>
            <a:r>
              <a:rPr lang="en-US"/>
              <a:t>First name Last name</a:t>
            </a:r>
          </a:p>
        </p:txBody>
      </p:sp>
      <p:sp>
        <p:nvSpPr>
          <p:cNvPr id="18" name="Text Placeholder 11">
            <a:extLst>
              <a:ext uri="{FF2B5EF4-FFF2-40B4-BE49-F238E27FC236}">
                <a16:creationId xmlns:a16="http://schemas.microsoft.com/office/drawing/2014/main" id="{033AA2C0-0908-0210-D590-CADA88CE5D17}"/>
              </a:ext>
            </a:extLst>
          </p:cNvPr>
          <p:cNvSpPr>
            <a:spLocks noGrp="1"/>
          </p:cNvSpPr>
          <p:nvPr>
            <p:ph type="body" sz="quarter" idx="21" hasCustomPrompt="1"/>
          </p:nvPr>
        </p:nvSpPr>
        <p:spPr>
          <a:xfrm>
            <a:off x="3462019" y="5222241"/>
            <a:ext cx="2324100" cy="949958"/>
          </a:xfrm>
        </p:spPr>
        <p:txBody>
          <a:bodyPr>
            <a:normAutofit/>
          </a:bodyPr>
          <a:lstStyle>
            <a:lvl1pPr marL="0" indent="0">
              <a:lnSpc>
                <a:spcPct val="100000"/>
              </a:lnSpc>
              <a:buNone/>
              <a:defRPr sz="1800" cap="all" baseline="0">
                <a:solidFill>
                  <a:srgbClr val="0B1924"/>
                </a:solidFill>
              </a:defRPr>
            </a:lvl1pPr>
          </a:lstStyle>
          <a:p>
            <a:r>
              <a:rPr lang="en-US"/>
              <a:t>Job title company</a:t>
            </a:r>
          </a:p>
        </p:txBody>
      </p:sp>
      <p:sp>
        <p:nvSpPr>
          <p:cNvPr id="19" name="Text Placeholder 12">
            <a:extLst>
              <a:ext uri="{FF2B5EF4-FFF2-40B4-BE49-F238E27FC236}">
                <a16:creationId xmlns:a16="http://schemas.microsoft.com/office/drawing/2014/main" id="{7976FA9F-C914-EF6F-BDCC-5D4A7128449C}"/>
              </a:ext>
            </a:extLst>
          </p:cNvPr>
          <p:cNvSpPr>
            <a:spLocks noGrp="1"/>
          </p:cNvSpPr>
          <p:nvPr>
            <p:ph type="body" sz="quarter" idx="22" hasCustomPrompt="1"/>
          </p:nvPr>
        </p:nvSpPr>
        <p:spPr>
          <a:xfrm>
            <a:off x="6375398" y="4104639"/>
            <a:ext cx="2324100" cy="1117599"/>
          </a:xfrm>
        </p:spPr>
        <p:txBody>
          <a:bodyPr>
            <a:normAutofit/>
          </a:bodyPr>
          <a:lstStyle>
            <a:lvl1pPr marL="0" indent="0">
              <a:spcBef>
                <a:spcPts val="0"/>
              </a:spcBef>
              <a:buNone/>
              <a:defRPr sz="2600" b="1" i="0" baseline="0">
                <a:solidFill>
                  <a:schemeClr val="tx2"/>
                </a:solidFill>
              </a:defRPr>
            </a:lvl1pPr>
          </a:lstStyle>
          <a:p>
            <a:r>
              <a:rPr lang="en-US"/>
              <a:t>First name Last name</a:t>
            </a:r>
          </a:p>
        </p:txBody>
      </p:sp>
      <p:sp>
        <p:nvSpPr>
          <p:cNvPr id="20" name="Text Placeholder 13">
            <a:extLst>
              <a:ext uri="{FF2B5EF4-FFF2-40B4-BE49-F238E27FC236}">
                <a16:creationId xmlns:a16="http://schemas.microsoft.com/office/drawing/2014/main" id="{0E56C35F-C2D4-BE34-C9C1-FA7A31EC8F0C}"/>
              </a:ext>
            </a:extLst>
          </p:cNvPr>
          <p:cNvSpPr>
            <a:spLocks noGrp="1"/>
          </p:cNvSpPr>
          <p:nvPr>
            <p:ph type="body" sz="quarter" idx="23" hasCustomPrompt="1"/>
          </p:nvPr>
        </p:nvSpPr>
        <p:spPr>
          <a:xfrm>
            <a:off x="6375398" y="5222240"/>
            <a:ext cx="2324100" cy="949957"/>
          </a:xfrm>
        </p:spPr>
        <p:txBody>
          <a:bodyPr>
            <a:normAutofit/>
          </a:bodyPr>
          <a:lstStyle>
            <a:lvl1pPr marL="0" indent="0">
              <a:lnSpc>
                <a:spcPct val="100000"/>
              </a:lnSpc>
              <a:buNone/>
              <a:defRPr sz="1800" cap="all" baseline="0">
                <a:solidFill>
                  <a:srgbClr val="0B1924"/>
                </a:solidFill>
              </a:defRPr>
            </a:lvl1pPr>
          </a:lstStyle>
          <a:p>
            <a:r>
              <a:rPr lang="en-US"/>
              <a:t>Job title company</a:t>
            </a:r>
          </a:p>
        </p:txBody>
      </p:sp>
      <p:sp>
        <p:nvSpPr>
          <p:cNvPr id="8" name="Title 7">
            <a:extLst>
              <a:ext uri="{FF2B5EF4-FFF2-40B4-BE49-F238E27FC236}">
                <a16:creationId xmlns:a16="http://schemas.microsoft.com/office/drawing/2014/main" id="{B046A3FE-9219-E205-ACF5-9FB0DCD0B071}"/>
              </a:ext>
            </a:extLst>
          </p:cNvPr>
          <p:cNvSpPr>
            <a:spLocks noGrp="1"/>
          </p:cNvSpPr>
          <p:nvPr>
            <p:ph type="title"/>
          </p:nvPr>
        </p:nvSpPr>
        <p:spPr/>
        <p:txBody>
          <a:bodyPr/>
          <a:lstStyle/>
          <a:p>
            <a:r>
              <a:rPr lang="en-US"/>
              <a:t>Click to edit Master title style</a:t>
            </a:r>
          </a:p>
        </p:txBody>
      </p:sp>
      <p:sp>
        <p:nvSpPr>
          <p:cNvPr id="2" name="Slide Number Placeholder 1">
            <a:extLst>
              <a:ext uri="{FF2B5EF4-FFF2-40B4-BE49-F238E27FC236}">
                <a16:creationId xmlns:a16="http://schemas.microsoft.com/office/drawing/2014/main" id="{8924480B-DEB1-986C-B2F6-48751F89526E}"/>
              </a:ext>
            </a:extLst>
          </p:cNvPr>
          <p:cNvSpPr>
            <a:spLocks noGrp="1"/>
          </p:cNvSpPr>
          <p:nvPr>
            <p:ph type="sldNum" sz="quarter" idx="24"/>
          </p:nvPr>
        </p:nvSpPr>
        <p:spPr/>
        <p:txBody>
          <a:bodyPr/>
          <a:lstStyle/>
          <a:p>
            <a:fld id="{796CBEC6-1353-BF47-8A98-2F398B8EA2E4}" type="slidenum">
              <a:rPr lang="en-US" smtClean="0"/>
              <a:pPr/>
              <a:t>‹#›</a:t>
            </a:fld>
            <a:endParaRPr lang="en-US"/>
          </a:p>
        </p:txBody>
      </p:sp>
    </p:spTree>
    <p:extLst>
      <p:ext uri="{BB962C8B-B14F-4D97-AF65-F5344CB8AC3E}">
        <p14:creationId xmlns:p14="http://schemas.microsoft.com/office/powerpoint/2010/main" val="250108912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67255" y="480486"/>
            <a:ext cx="4067808" cy="958849"/>
          </a:xfrm>
        </p:spPr>
        <p:txBody>
          <a:bodyPr anchor="t"/>
          <a:lstStyle>
            <a:lvl1pPr>
              <a:defRPr sz="3200"/>
            </a:lvl1pPr>
          </a:lstStyle>
          <a:p>
            <a:r>
              <a:rPr lang="en-US"/>
              <a:t>Click to edit Master title style</a:t>
            </a:r>
          </a:p>
        </p:txBody>
      </p:sp>
      <p:sp>
        <p:nvSpPr>
          <p:cNvPr id="3" name="Content Placeholder 2"/>
          <p:cNvSpPr>
            <a:spLocks noGrp="1"/>
          </p:cNvSpPr>
          <p:nvPr>
            <p:ph idx="1"/>
          </p:nvPr>
        </p:nvSpPr>
        <p:spPr>
          <a:xfrm>
            <a:off x="4968240" y="487682"/>
            <a:ext cx="6614160" cy="5068572"/>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74030" y="1701801"/>
            <a:ext cx="4067809" cy="4159251"/>
          </a:xfrm>
          <a:prstGeom prst="rect">
            <a:avLst/>
          </a:prstGeom>
        </p:spPr>
        <p:txBody>
          <a:bodyPr/>
          <a:lstStyle>
            <a:lvl1pPr marL="0" indent="0">
              <a:buNone/>
              <a:defRPr sz="1600"/>
            </a:lvl1pPr>
            <a:lvl2pPr marL="457178" indent="0">
              <a:buNone/>
              <a:defRPr sz="1400"/>
            </a:lvl2pPr>
            <a:lvl3pPr marL="914354" indent="0">
              <a:buNone/>
              <a:defRPr sz="1200"/>
            </a:lvl3pPr>
            <a:lvl4pPr marL="1371532" indent="0">
              <a:buNone/>
              <a:defRPr sz="1000"/>
            </a:lvl4pPr>
            <a:lvl5pPr marL="1828709" indent="0">
              <a:buNone/>
              <a:defRPr sz="1000"/>
            </a:lvl5pPr>
            <a:lvl6pPr marL="2285886" indent="0">
              <a:buNone/>
              <a:defRPr sz="1000"/>
            </a:lvl6pPr>
            <a:lvl7pPr marL="2743062" indent="0">
              <a:buNone/>
              <a:defRPr sz="1000"/>
            </a:lvl7pPr>
            <a:lvl8pPr marL="3200240" indent="0">
              <a:buNone/>
              <a:defRPr sz="1000"/>
            </a:lvl8pPr>
            <a:lvl9pPr marL="3657418" indent="0">
              <a:buNone/>
              <a:defRPr sz="1000"/>
            </a:lvl9pPr>
          </a:lstStyle>
          <a:p>
            <a:pPr lvl="0"/>
            <a:r>
              <a:rPr lang="en-US"/>
              <a:t>Click to edit Master text styles</a:t>
            </a:r>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lang="en-US"/>
          </a:p>
        </p:txBody>
      </p:sp>
      <p:sp>
        <p:nvSpPr>
          <p:cNvPr id="10" name="Date Placeholder 3">
            <a:extLst>
              <a:ext uri="{FF2B5EF4-FFF2-40B4-BE49-F238E27FC236}">
                <a16:creationId xmlns:a16="http://schemas.microsoft.com/office/drawing/2014/main" id="{E11BBE12-9277-40C6-9321-589D39AB4C1F}"/>
              </a:ext>
            </a:extLst>
          </p:cNvPr>
          <p:cNvSpPr>
            <a:spLocks noGrp="1"/>
          </p:cNvSpPr>
          <p:nvPr>
            <p:ph type="dt" sz="half" idx="12"/>
          </p:nvPr>
        </p:nvSpPr>
        <p:spPr>
          <a:xfrm>
            <a:off x="1518597" y="5991227"/>
            <a:ext cx="2743200" cy="365125"/>
          </a:xfrm>
          <a:prstGeom prst="rect">
            <a:avLst/>
          </a:prstGeom>
        </p:spPr>
        <p:txBody>
          <a:bodyPr vert="horz" lIns="91440" tIns="45720" rIns="91440" bIns="45720" rtlCol="0" anchor="ctr"/>
          <a:lstStyle>
            <a:lvl1pPr algn="l">
              <a:defRPr sz="1067">
                <a:solidFill>
                  <a:schemeClr val="bg2"/>
                </a:solidFill>
                <a:latin typeface="Arial" panose="020B0604020202020204" pitchFamily="34" charset="0"/>
                <a:cs typeface="Arial" panose="020B0604020202020204" pitchFamily="34" charset="0"/>
              </a:defRPr>
            </a:lvl1pPr>
          </a:lstStyle>
          <a:p>
            <a:fld id="{54E701C8-75E4-44A3-9AD2-6F9846B39CEF}" type="datetime4">
              <a:rPr lang="en-US" smtClean="0"/>
              <a:t>May 23, 2025</a:t>
            </a:fld>
            <a:endParaRPr lang="en-US"/>
          </a:p>
        </p:txBody>
      </p:sp>
      <p:sp>
        <p:nvSpPr>
          <p:cNvPr id="11" name="Slide Number Placeholder 5">
            <a:extLst>
              <a:ext uri="{FF2B5EF4-FFF2-40B4-BE49-F238E27FC236}">
                <a16:creationId xmlns:a16="http://schemas.microsoft.com/office/drawing/2014/main" id="{241084C0-50BF-43D6-BAFF-81F34675DC88}"/>
              </a:ext>
            </a:extLst>
          </p:cNvPr>
          <p:cNvSpPr>
            <a:spLocks noGrp="1"/>
          </p:cNvSpPr>
          <p:nvPr>
            <p:ph type="sldNum" sz="quarter" idx="4"/>
          </p:nvPr>
        </p:nvSpPr>
        <p:spPr>
          <a:xfrm>
            <a:off x="481638" y="5991227"/>
            <a:ext cx="437519" cy="365125"/>
          </a:xfrm>
          <a:prstGeom prst="rect">
            <a:avLst/>
          </a:prstGeom>
        </p:spPr>
        <p:txBody>
          <a:bodyPr vert="horz" lIns="91440" tIns="45720" rIns="91440" bIns="45720" rtlCol="0" anchor="ctr"/>
          <a:lstStyle>
            <a:lvl1pPr algn="r">
              <a:defRPr sz="1067">
                <a:solidFill>
                  <a:schemeClr val="bg2"/>
                </a:solidFill>
                <a:latin typeface="Arial" panose="020B0604020202020204" pitchFamily="34" charset="0"/>
                <a:cs typeface="Arial" panose="020B0604020202020204" pitchFamily="34" charset="0"/>
              </a:defRPr>
            </a:lvl1pPr>
          </a:lstStyle>
          <a:p>
            <a:fld id="{BD4BDB19-913A-45EC-AEA8-256B31C76FD7}" type="slidenum">
              <a:rPr lang="en-US" smtClean="0"/>
              <a:pPr/>
              <a:t>‹#›</a:t>
            </a:fld>
            <a:endParaRPr lang="en-US"/>
          </a:p>
        </p:txBody>
      </p:sp>
    </p:spTree>
    <p:extLst>
      <p:ext uri="{BB962C8B-B14F-4D97-AF65-F5344CB8AC3E}">
        <p14:creationId xmlns:p14="http://schemas.microsoft.com/office/powerpoint/2010/main" val="2843551330"/>
      </p:ext>
    </p:extLst>
  </p:cSld>
  <p:clrMapOvr>
    <a:masterClrMapping/>
  </p:clrMapOvr>
  <p:hf hdr="0" ftr="0"/>
  <p:extLst>
    <p:ext uri="{DCECCB84-F9BA-43D5-87BE-67443E8EF086}">
      <p15:sldGuideLst xmlns:p15="http://schemas.microsoft.com/office/powerpoint/2012/main">
        <p15:guide id="1" orient="horz" pos="225">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5183187" y="609602"/>
            <a:ext cx="6399212" cy="5251452"/>
          </a:xfrm>
          <a:prstGeom prst="rect">
            <a:avLst/>
          </a:prstGeom>
        </p:spPr>
        <p:txBody>
          <a:bodyPr anchor="t"/>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r>
              <a:rPr lang="en-US"/>
              <a:t>Click icon to add picture</a:t>
            </a:r>
          </a:p>
        </p:txBody>
      </p:sp>
      <p:sp>
        <p:nvSpPr>
          <p:cNvPr id="4" name="Text Placeholder 3"/>
          <p:cNvSpPr>
            <a:spLocks noGrp="1"/>
          </p:cNvSpPr>
          <p:nvPr>
            <p:ph type="body" sz="half" idx="2"/>
          </p:nvPr>
        </p:nvSpPr>
        <p:spPr>
          <a:xfrm>
            <a:off x="477040" y="1701802"/>
            <a:ext cx="4294987" cy="4167188"/>
          </a:xfrm>
          <a:prstGeom prst="rect">
            <a:avLst/>
          </a:prstGeom>
        </p:spPr>
        <p:txBody>
          <a:bodyPr/>
          <a:lstStyle>
            <a:lvl1pPr marL="0" indent="0">
              <a:buNone/>
              <a:defRPr sz="1600"/>
            </a:lvl1pPr>
            <a:lvl2pPr marL="457178" indent="0">
              <a:buNone/>
              <a:defRPr sz="1400"/>
            </a:lvl2pPr>
            <a:lvl3pPr marL="914354" indent="0">
              <a:buNone/>
              <a:defRPr sz="1200"/>
            </a:lvl3pPr>
            <a:lvl4pPr marL="1371532" indent="0">
              <a:buNone/>
              <a:defRPr sz="1000"/>
            </a:lvl4pPr>
            <a:lvl5pPr marL="1828709" indent="0">
              <a:buNone/>
              <a:defRPr sz="1000"/>
            </a:lvl5pPr>
            <a:lvl6pPr marL="2285886" indent="0">
              <a:buNone/>
              <a:defRPr sz="1000"/>
            </a:lvl6pPr>
            <a:lvl7pPr marL="2743062" indent="0">
              <a:buNone/>
              <a:defRPr sz="1000"/>
            </a:lvl7pPr>
            <a:lvl8pPr marL="3200240" indent="0">
              <a:buNone/>
              <a:defRPr sz="1000"/>
            </a:lvl8pPr>
            <a:lvl9pPr marL="3657418" indent="0">
              <a:buNone/>
              <a:defRPr sz="1000"/>
            </a:lvl9pPr>
          </a:lstStyle>
          <a:p>
            <a:pPr lvl="0"/>
            <a:r>
              <a:rPr lang="en-US"/>
              <a:t>Click to edit Master text styles</a:t>
            </a:r>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lang="en-US"/>
          </a:p>
        </p:txBody>
      </p:sp>
      <p:sp>
        <p:nvSpPr>
          <p:cNvPr id="10" name="Date Placeholder 3">
            <a:extLst>
              <a:ext uri="{FF2B5EF4-FFF2-40B4-BE49-F238E27FC236}">
                <a16:creationId xmlns:a16="http://schemas.microsoft.com/office/drawing/2014/main" id="{CB1A3CC7-D2F3-4FC5-8711-2B30B35C2DD9}"/>
              </a:ext>
            </a:extLst>
          </p:cNvPr>
          <p:cNvSpPr>
            <a:spLocks noGrp="1"/>
          </p:cNvSpPr>
          <p:nvPr>
            <p:ph type="dt" sz="half" idx="12"/>
          </p:nvPr>
        </p:nvSpPr>
        <p:spPr>
          <a:xfrm>
            <a:off x="1518597" y="5991227"/>
            <a:ext cx="2743200" cy="365125"/>
          </a:xfrm>
          <a:prstGeom prst="rect">
            <a:avLst/>
          </a:prstGeom>
        </p:spPr>
        <p:txBody>
          <a:bodyPr vert="horz" lIns="91440" tIns="45720" rIns="91440" bIns="45720" rtlCol="0" anchor="ctr"/>
          <a:lstStyle>
            <a:lvl1pPr algn="l">
              <a:defRPr sz="1067">
                <a:solidFill>
                  <a:schemeClr val="bg2"/>
                </a:solidFill>
                <a:latin typeface="Arial" panose="020B0604020202020204" pitchFamily="34" charset="0"/>
                <a:cs typeface="Arial" panose="020B0604020202020204" pitchFamily="34" charset="0"/>
              </a:defRPr>
            </a:lvl1pPr>
          </a:lstStyle>
          <a:p>
            <a:fld id="{379944D2-948A-4AA2-AFD5-323E9D98EC58}" type="datetime4">
              <a:rPr lang="en-US" smtClean="0"/>
              <a:t>May 23, 2025</a:t>
            </a:fld>
            <a:endParaRPr lang="en-US"/>
          </a:p>
        </p:txBody>
      </p:sp>
      <p:sp>
        <p:nvSpPr>
          <p:cNvPr id="11" name="Slide Number Placeholder 5">
            <a:extLst>
              <a:ext uri="{FF2B5EF4-FFF2-40B4-BE49-F238E27FC236}">
                <a16:creationId xmlns:a16="http://schemas.microsoft.com/office/drawing/2014/main" id="{FD5E3CE9-C2B1-412A-8DE1-EE71E693C81E}"/>
              </a:ext>
            </a:extLst>
          </p:cNvPr>
          <p:cNvSpPr>
            <a:spLocks noGrp="1"/>
          </p:cNvSpPr>
          <p:nvPr>
            <p:ph type="sldNum" sz="quarter" idx="4"/>
          </p:nvPr>
        </p:nvSpPr>
        <p:spPr>
          <a:xfrm>
            <a:off x="481638" y="5991227"/>
            <a:ext cx="437519" cy="365125"/>
          </a:xfrm>
          <a:prstGeom prst="rect">
            <a:avLst/>
          </a:prstGeom>
        </p:spPr>
        <p:txBody>
          <a:bodyPr vert="horz" lIns="91440" tIns="45720" rIns="91440" bIns="45720" rtlCol="0" anchor="ctr"/>
          <a:lstStyle>
            <a:lvl1pPr algn="r">
              <a:defRPr sz="1067">
                <a:solidFill>
                  <a:schemeClr val="bg2"/>
                </a:solidFill>
                <a:latin typeface="Arial" panose="020B0604020202020204" pitchFamily="34" charset="0"/>
                <a:cs typeface="Arial" panose="020B0604020202020204" pitchFamily="34" charset="0"/>
              </a:defRPr>
            </a:lvl1pPr>
          </a:lstStyle>
          <a:p>
            <a:fld id="{BD4BDB19-913A-45EC-AEA8-256B31C76FD7}" type="slidenum">
              <a:rPr lang="en-US" smtClean="0"/>
              <a:pPr/>
              <a:t>‹#›</a:t>
            </a:fld>
            <a:endParaRPr lang="en-US"/>
          </a:p>
        </p:txBody>
      </p:sp>
      <p:sp>
        <p:nvSpPr>
          <p:cNvPr id="8" name="Title 1">
            <a:extLst>
              <a:ext uri="{FF2B5EF4-FFF2-40B4-BE49-F238E27FC236}">
                <a16:creationId xmlns:a16="http://schemas.microsoft.com/office/drawing/2014/main" id="{AD58DF0A-314A-452E-B380-E565A9EFAAA8}"/>
              </a:ext>
            </a:extLst>
          </p:cNvPr>
          <p:cNvSpPr>
            <a:spLocks noGrp="1"/>
          </p:cNvSpPr>
          <p:nvPr>
            <p:ph type="title"/>
          </p:nvPr>
        </p:nvSpPr>
        <p:spPr>
          <a:xfrm>
            <a:off x="467256" y="480486"/>
            <a:ext cx="4294985" cy="958849"/>
          </a:xfrm>
        </p:spPr>
        <p:txBody>
          <a:bodyPr anchor="t"/>
          <a:lstStyle>
            <a:lvl1pPr>
              <a:defRPr sz="3200"/>
            </a:lvl1pPr>
          </a:lstStyle>
          <a:p>
            <a:r>
              <a:rPr lang="en-US"/>
              <a:t>Click to edit Master title style</a:t>
            </a:r>
          </a:p>
        </p:txBody>
      </p:sp>
    </p:spTree>
    <p:extLst>
      <p:ext uri="{BB962C8B-B14F-4D97-AF65-F5344CB8AC3E}">
        <p14:creationId xmlns:p14="http://schemas.microsoft.com/office/powerpoint/2010/main" val="2186970335"/>
      </p:ext>
    </p:extLst>
  </p:cSld>
  <p:clrMapOvr>
    <a:masterClrMapping/>
  </p:clrMapOvr>
  <p:hf hdr="0" ftr="0"/>
  <p:extLst>
    <p:ext uri="{DCECCB84-F9BA-43D5-87BE-67443E8EF086}">
      <p15:sldGuideLst xmlns:p15="http://schemas.microsoft.com/office/powerpoint/2012/main">
        <p15:guide id="1" orient="horz" pos="216">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Picture No Taglin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760C719-7995-4D04-9756-A086A9D95D54}"/>
              </a:ext>
            </a:extLst>
          </p:cNvPr>
          <p:cNvSpPr/>
          <p:nvPr/>
        </p:nvSpPr>
        <p:spPr>
          <a:xfrm>
            <a:off x="0" y="5888993"/>
            <a:ext cx="12192000" cy="969009"/>
          </a:xfrm>
          <a:prstGeom prst="rect">
            <a:avLst/>
          </a:prstGeom>
          <a:solidFill>
            <a:srgbClr val="097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 name="Picture Placeholder 2"/>
          <p:cNvSpPr>
            <a:spLocks noGrp="1" noChangeAspect="1"/>
          </p:cNvSpPr>
          <p:nvPr>
            <p:ph type="pic" idx="1"/>
          </p:nvPr>
        </p:nvSpPr>
        <p:spPr>
          <a:xfrm>
            <a:off x="4861240" y="0"/>
            <a:ext cx="7330760" cy="6858000"/>
          </a:xfrm>
          <a:prstGeom prst="rect">
            <a:avLst/>
          </a:prstGeom>
        </p:spPr>
        <p:txBody>
          <a:bodyPr anchor="t"/>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r>
              <a:rPr lang="en-US"/>
              <a:t>Click icon to add picture</a:t>
            </a:r>
          </a:p>
        </p:txBody>
      </p:sp>
      <p:sp>
        <p:nvSpPr>
          <p:cNvPr id="4" name="Text Placeholder 3"/>
          <p:cNvSpPr>
            <a:spLocks noGrp="1"/>
          </p:cNvSpPr>
          <p:nvPr>
            <p:ph type="body" sz="half" idx="2"/>
          </p:nvPr>
        </p:nvSpPr>
        <p:spPr>
          <a:xfrm>
            <a:off x="477041" y="1701802"/>
            <a:ext cx="4155921" cy="4167188"/>
          </a:xfrm>
          <a:prstGeom prst="rect">
            <a:avLst/>
          </a:prstGeom>
        </p:spPr>
        <p:txBody>
          <a:bodyPr/>
          <a:lstStyle>
            <a:lvl1pPr marL="0" indent="0">
              <a:buNone/>
              <a:defRPr sz="1600"/>
            </a:lvl1pPr>
            <a:lvl2pPr marL="457178" indent="0">
              <a:buNone/>
              <a:defRPr sz="1400"/>
            </a:lvl2pPr>
            <a:lvl3pPr marL="914354" indent="0">
              <a:buNone/>
              <a:defRPr sz="1200"/>
            </a:lvl3pPr>
            <a:lvl4pPr marL="1371532" indent="0">
              <a:buNone/>
              <a:defRPr sz="1000"/>
            </a:lvl4pPr>
            <a:lvl5pPr marL="1828709" indent="0">
              <a:buNone/>
              <a:defRPr sz="1000"/>
            </a:lvl5pPr>
            <a:lvl6pPr marL="2285886" indent="0">
              <a:buNone/>
              <a:defRPr sz="1000"/>
            </a:lvl6pPr>
            <a:lvl7pPr marL="2743062" indent="0">
              <a:buNone/>
              <a:defRPr sz="1000"/>
            </a:lvl7pPr>
            <a:lvl8pPr marL="3200240" indent="0">
              <a:buNone/>
              <a:defRPr sz="1000"/>
            </a:lvl8pPr>
            <a:lvl9pPr marL="3657418" indent="0">
              <a:buNone/>
              <a:defRPr sz="1000"/>
            </a:lvl9pPr>
          </a:lstStyle>
          <a:p>
            <a:pPr lvl="0"/>
            <a:r>
              <a:rPr lang="en-US"/>
              <a:t>Click to edit Master text styles</a:t>
            </a:r>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lang="en-US"/>
          </a:p>
        </p:txBody>
      </p:sp>
      <p:sp>
        <p:nvSpPr>
          <p:cNvPr id="10" name="Date Placeholder 3">
            <a:extLst>
              <a:ext uri="{FF2B5EF4-FFF2-40B4-BE49-F238E27FC236}">
                <a16:creationId xmlns:a16="http://schemas.microsoft.com/office/drawing/2014/main" id="{CB1A3CC7-D2F3-4FC5-8711-2B30B35C2DD9}"/>
              </a:ext>
            </a:extLst>
          </p:cNvPr>
          <p:cNvSpPr>
            <a:spLocks noGrp="1"/>
          </p:cNvSpPr>
          <p:nvPr>
            <p:ph type="dt" sz="half" idx="12"/>
          </p:nvPr>
        </p:nvSpPr>
        <p:spPr>
          <a:xfrm>
            <a:off x="1518597" y="5991227"/>
            <a:ext cx="2743200" cy="365125"/>
          </a:xfrm>
          <a:prstGeom prst="rect">
            <a:avLst/>
          </a:prstGeom>
        </p:spPr>
        <p:txBody>
          <a:bodyPr vert="horz" lIns="91440" tIns="45720" rIns="91440" bIns="45720" rtlCol="0" anchor="ctr"/>
          <a:lstStyle>
            <a:lvl1pPr algn="l">
              <a:defRPr sz="1067">
                <a:solidFill>
                  <a:srgbClr val="FFFFFF"/>
                </a:solidFill>
                <a:latin typeface="Arial" panose="020B0604020202020204" pitchFamily="34" charset="0"/>
                <a:cs typeface="Arial" panose="020B0604020202020204" pitchFamily="34" charset="0"/>
              </a:defRPr>
            </a:lvl1pPr>
          </a:lstStyle>
          <a:p>
            <a:fld id="{DDB69744-7B3A-4214-B8C3-43EBF008F22E}" type="datetime4">
              <a:rPr lang="en-US" smtClean="0"/>
              <a:t>May 23, 2025</a:t>
            </a:fld>
            <a:endParaRPr lang="en-US"/>
          </a:p>
        </p:txBody>
      </p:sp>
      <p:sp>
        <p:nvSpPr>
          <p:cNvPr id="11" name="Slide Number Placeholder 5">
            <a:extLst>
              <a:ext uri="{FF2B5EF4-FFF2-40B4-BE49-F238E27FC236}">
                <a16:creationId xmlns:a16="http://schemas.microsoft.com/office/drawing/2014/main" id="{FD5E3CE9-C2B1-412A-8DE1-EE71E693C81E}"/>
              </a:ext>
            </a:extLst>
          </p:cNvPr>
          <p:cNvSpPr>
            <a:spLocks noGrp="1"/>
          </p:cNvSpPr>
          <p:nvPr>
            <p:ph type="sldNum" sz="quarter" idx="4"/>
          </p:nvPr>
        </p:nvSpPr>
        <p:spPr>
          <a:xfrm>
            <a:off x="481638" y="5991227"/>
            <a:ext cx="437519" cy="365125"/>
          </a:xfrm>
          <a:prstGeom prst="rect">
            <a:avLst/>
          </a:prstGeom>
        </p:spPr>
        <p:txBody>
          <a:bodyPr vert="horz" lIns="91440" tIns="45720" rIns="91440" bIns="45720" rtlCol="0" anchor="ctr"/>
          <a:lstStyle>
            <a:lvl1pPr algn="r">
              <a:defRPr sz="1067">
                <a:solidFill>
                  <a:srgbClr val="FFFFFF"/>
                </a:solidFill>
                <a:latin typeface="Arial" panose="020B0604020202020204" pitchFamily="34" charset="0"/>
                <a:cs typeface="Arial" panose="020B0604020202020204" pitchFamily="34" charset="0"/>
              </a:defRPr>
            </a:lvl1pPr>
          </a:lstStyle>
          <a:p>
            <a:fld id="{BD4BDB19-913A-45EC-AEA8-256B31C76FD7}" type="slidenum">
              <a:rPr lang="en-US" smtClean="0"/>
              <a:pPr/>
              <a:t>‹#›</a:t>
            </a:fld>
            <a:endParaRPr lang="en-US"/>
          </a:p>
        </p:txBody>
      </p:sp>
      <p:sp>
        <p:nvSpPr>
          <p:cNvPr id="9" name="Title 1">
            <a:extLst>
              <a:ext uri="{FF2B5EF4-FFF2-40B4-BE49-F238E27FC236}">
                <a16:creationId xmlns:a16="http://schemas.microsoft.com/office/drawing/2014/main" id="{45C5FB18-616B-4613-8007-A037B8197919}"/>
              </a:ext>
            </a:extLst>
          </p:cNvPr>
          <p:cNvSpPr>
            <a:spLocks noGrp="1"/>
          </p:cNvSpPr>
          <p:nvPr>
            <p:ph type="title"/>
          </p:nvPr>
        </p:nvSpPr>
        <p:spPr>
          <a:xfrm>
            <a:off x="467256" y="480486"/>
            <a:ext cx="4165705" cy="958849"/>
          </a:xfrm>
        </p:spPr>
        <p:txBody>
          <a:bodyPr anchor="t"/>
          <a:lstStyle>
            <a:lvl1pPr>
              <a:defRPr sz="3200"/>
            </a:lvl1pPr>
          </a:lstStyle>
          <a:p>
            <a:r>
              <a:rPr lang="en-US"/>
              <a:t>Click to edit Master title style</a:t>
            </a:r>
          </a:p>
        </p:txBody>
      </p:sp>
    </p:spTree>
    <p:extLst>
      <p:ext uri="{BB962C8B-B14F-4D97-AF65-F5344CB8AC3E}">
        <p14:creationId xmlns:p14="http://schemas.microsoft.com/office/powerpoint/2010/main" val="3113411362"/>
      </p:ext>
    </p:extLst>
  </p:cSld>
  <p:clrMapOvr>
    <a:masterClrMapping/>
  </p:clrMapOvr>
  <p:hf hdr="0" ftr="0"/>
  <p:extLst>
    <p:ext uri="{DCECCB84-F9BA-43D5-87BE-67443E8EF086}">
      <p15:sldGuideLst xmlns:p15="http://schemas.microsoft.com/office/powerpoint/2012/main">
        <p15:guide id="1" orient="horz" pos="216">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609599" y="1701802"/>
            <a:ext cx="10989004" cy="3934884"/>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US"/>
          </a:p>
        </p:txBody>
      </p:sp>
      <p:sp>
        <p:nvSpPr>
          <p:cNvPr id="9" name="Date Placeholder 3">
            <a:extLst>
              <a:ext uri="{FF2B5EF4-FFF2-40B4-BE49-F238E27FC236}">
                <a16:creationId xmlns:a16="http://schemas.microsoft.com/office/drawing/2014/main" id="{C103CC6E-1DAA-4C2B-937D-1D742951F366}"/>
              </a:ext>
            </a:extLst>
          </p:cNvPr>
          <p:cNvSpPr>
            <a:spLocks noGrp="1"/>
          </p:cNvSpPr>
          <p:nvPr>
            <p:ph type="dt" sz="half" idx="2"/>
          </p:nvPr>
        </p:nvSpPr>
        <p:spPr>
          <a:xfrm>
            <a:off x="1518597" y="5991227"/>
            <a:ext cx="2743200" cy="365125"/>
          </a:xfrm>
          <a:prstGeom prst="rect">
            <a:avLst/>
          </a:prstGeom>
        </p:spPr>
        <p:txBody>
          <a:bodyPr vert="horz" lIns="91440" tIns="45720" rIns="91440" bIns="45720" rtlCol="0" anchor="ctr"/>
          <a:lstStyle>
            <a:lvl1pPr algn="l">
              <a:defRPr sz="1067">
                <a:solidFill>
                  <a:schemeClr val="bg2"/>
                </a:solidFill>
                <a:latin typeface="Arial" panose="020B0604020202020204" pitchFamily="34" charset="0"/>
                <a:cs typeface="Arial" panose="020B0604020202020204" pitchFamily="34" charset="0"/>
              </a:defRPr>
            </a:lvl1pPr>
          </a:lstStyle>
          <a:p>
            <a:fld id="{33AE6028-2F03-49B4-947F-0F55BD44EABA}" type="datetime4">
              <a:rPr lang="en-US" smtClean="0"/>
              <a:t>May 23, 2025</a:t>
            </a:fld>
            <a:endParaRPr lang="en-US"/>
          </a:p>
        </p:txBody>
      </p:sp>
      <p:sp>
        <p:nvSpPr>
          <p:cNvPr id="10" name="Slide Number Placeholder 5">
            <a:extLst>
              <a:ext uri="{FF2B5EF4-FFF2-40B4-BE49-F238E27FC236}">
                <a16:creationId xmlns:a16="http://schemas.microsoft.com/office/drawing/2014/main" id="{6CB064A0-6565-47BE-B29B-CFA5BC68740C}"/>
              </a:ext>
            </a:extLst>
          </p:cNvPr>
          <p:cNvSpPr>
            <a:spLocks noGrp="1"/>
          </p:cNvSpPr>
          <p:nvPr>
            <p:ph type="sldNum" sz="quarter" idx="4"/>
          </p:nvPr>
        </p:nvSpPr>
        <p:spPr>
          <a:xfrm>
            <a:off x="481638" y="5991227"/>
            <a:ext cx="437519" cy="365125"/>
          </a:xfrm>
          <a:prstGeom prst="rect">
            <a:avLst/>
          </a:prstGeom>
        </p:spPr>
        <p:txBody>
          <a:bodyPr vert="horz" lIns="91440" tIns="45720" rIns="91440" bIns="45720" rtlCol="0" anchor="ctr"/>
          <a:lstStyle>
            <a:lvl1pPr algn="r">
              <a:defRPr sz="1067">
                <a:solidFill>
                  <a:schemeClr val="bg2"/>
                </a:solidFill>
                <a:latin typeface="Arial" panose="020B0604020202020204" pitchFamily="34" charset="0"/>
                <a:cs typeface="Arial" panose="020B0604020202020204" pitchFamily="34" charset="0"/>
              </a:defRPr>
            </a:lvl1pPr>
          </a:lstStyle>
          <a:p>
            <a:fld id="{BD4BDB19-913A-45EC-AEA8-256B31C76FD7}" type="slidenum">
              <a:rPr lang="en-US" smtClean="0"/>
              <a:pPr/>
              <a:t>‹#›</a:t>
            </a:fld>
            <a:endParaRPr lang="en-US"/>
          </a:p>
        </p:txBody>
      </p:sp>
      <p:sp>
        <p:nvSpPr>
          <p:cNvPr id="7" name="Title Placeholder 1">
            <a:extLst>
              <a:ext uri="{FF2B5EF4-FFF2-40B4-BE49-F238E27FC236}">
                <a16:creationId xmlns:a16="http://schemas.microsoft.com/office/drawing/2014/main" id="{55EAE1DC-5C87-483C-8E7F-62BB9FB5E7A9}"/>
              </a:ext>
            </a:extLst>
          </p:cNvPr>
          <p:cNvSpPr>
            <a:spLocks noGrp="1"/>
          </p:cNvSpPr>
          <p:nvPr>
            <p:ph type="title"/>
          </p:nvPr>
        </p:nvSpPr>
        <p:spPr>
          <a:xfrm>
            <a:off x="609602" y="474873"/>
            <a:ext cx="11005207" cy="414128"/>
          </a:xfrm>
          <a:prstGeom prst="rect">
            <a:avLst/>
          </a:prstGeom>
        </p:spPr>
        <p:txBody>
          <a:bodyPr vert="horz" lIns="91440" tIns="45720" rIns="91440" bIns="45720" rtlCol="0" anchor="t">
            <a:normAutofit/>
          </a:bodyPr>
          <a:lstStyle/>
          <a:p>
            <a:r>
              <a:rPr lang="en-US"/>
              <a:t>Click to edit Master title style</a:t>
            </a:r>
          </a:p>
        </p:txBody>
      </p:sp>
    </p:spTree>
    <p:extLst>
      <p:ext uri="{BB962C8B-B14F-4D97-AF65-F5344CB8AC3E}">
        <p14:creationId xmlns:p14="http://schemas.microsoft.com/office/powerpoint/2010/main" val="4247276548"/>
      </p:ext>
    </p:extLst>
  </p:cSld>
  <p:clrMapOvr>
    <a:masterClrMapping/>
  </p:clrMapOvr>
  <p:hf hdr="0" ftr="0"/>
</p:sldLayout>
</file>

<file path=ppt/slideLayouts/slideLayout7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614662" y="365127"/>
            <a:ext cx="1130300" cy="527155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365127"/>
            <a:ext cx="9692640" cy="5271559"/>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US"/>
          </a:p>
        </p:txBody>
      </p:sp>
      <p:sp>
        <p:nvSpPr>
          <p:cNvPr id="9" name="Date Placeholder 3">
            <a:extLst>
              <a:ext uri="{FF2B5EF4-FFF2-40B4-BE49-F238E27FC236}">
                <a16:creationId xmlns:a16="http://schemas.microsoft.com/office/drawing/2014/main" id="{6F2F2FE9-201B-4ECF-ADDF-24848AADE859}"/>
              </a:ext>
            </a:extLst>
          </p:cNvPr>
          <p:cNvSpPr>
            <a:spLocks noGrp="1"/>
          </p:cNvSpPr>
          <p:nvPr>
            <p:ph type="dt" sz="half" idx="2"/>
          </p:nvPr>
        </p:nvSpPr>
        <p:spPr>
          <a:xfrm>
            <a:off x="1518597" y="5991227"/>
            <a:ext cx="2743200" cy="365125"/>
          </a:xfrm>
          <a:prstGeom prst="rect">
            <a:avLst/>
          </a:prstGeom>
        </p:spPr>
        <p:txBody>
          <a:bodyPr vert="horz" lIns="91440" tIns="45720" rIns="91440" bIns="45720" rtlCol="0" anchor="ctr"/>
          <a:lstStyle>
            <a:lvl1pPr algn="l">
              <a:defRPr sz="1067">
                <a:solidFill>
                  <a:schemeClr val="bg2"/>
                </a:solidFill>
                <a:latin typeface="Arial" panose="020B0604020202020204" pitchFamily="34" charset="0"/>
                <a:cs typeface="Arial" panose="020B0604020202020204" pitchFamily="34" charset="0"/>
              </a:defRPr>
            </a:lvl1pPr>
          </a:lstStyle>
          <a:p>
            <a:fld id="{EE50EFAB-C1A8-422C-AB6D-06A0BB4B1028}" type="datetime4">
              <a:rPr lang="en-US" smtClean="0"/>
              <a:t>May 23, 2025</a:t>
            </a:fld>
            <a:endParaRPr lang="en-US"/>
          </a:p>
        </p:txBody>
      </p:sp>
      <p:sp>
        <p:nvSpPr>
          <p:cNvPr id="10" name="Slide Number Placeholder 5">
            <a:extLst>
              <a:ext uri="{FF2B5EF4-FFF2-40B4-BE49-F238E27FC236}">
                <a16:creationId xmlns:a16="http://schemas.microsoft.com/office/drawing/2014/main" id="{858C887A-AA0E-4A49-8430-A9EFB700FCCD}"/>
              </a:ext>
            </a:extLst>
          </p:cNvPr>
          <p:cNvSpPr>
            <a:spLocks noGrp="1"/>
          </p:cNvSpPr>
          <p:nvPr>
            <p:ph type="sldNum" sz="quarter" idx="4"/>
          </p:nvPr>
        </p:nvSpPr>
        <p:spPr>
          <a:xfrm>
            <a:off x="481638" y="5991227"/>
            <a:ext cx="437519" cy="365125"/>
          </a:xfrm>
          <a:prstGeom prst="rect">
            <a:avLst/>
          </a:prstGeom>
        </p:spPr>
        <p:txBody>
          <a:bodyPr vert="horz" lIns="91440" tIns="45720" rIns="91440" bIns="45720" rtlCol="0" anchor="ctr"/>
          <a:lstStyle>
            <a:lvl1pPr algn="r">
              <a:defRPr sz="1067">
                <a:solidFill>
                  <a:schemeClr val="bg2"/>
                </a:solidFill>
                <a:latin typeface="Arial" panose="020B0604020202020204" pitchFamily="34" charset="0"/>
                <a:cs typeface="Arial" panose="020B0604020202020204" pitchFamily="34" charset="0"/>
              </a:defRPr>
            </a:lvl1pPr>
          </a:lstStyle>
          <a:p>
            <a:fld id="{BD4BDB19-913A-45EC-AEA8-256B31C76FD7}" type="slidenum">
              <a:rPr lang="en-US" smtClean="0"/>
              <a:pPr/>
              <a:t>‹#›</a:t>
            </a:fld>
            <a:endParaRPr lang="en-US"/>
          </a:p>
        </p:txBody>
      </p:sp>
    </p:spTree>
    <p:extLst>
      <p:ext uri="{BB962C8B-B14F-4D97-AF65-F5344CB8AC3E}">
        <p14:creationId xmlns:p14="http://schemas.microsoft.com/office/powerpoint/2010/main" val="3728261064"/>
      </p:ext>
    </p:extLst>
  </p:cSld>
  <p:clrMapOvr>
    <a:masterClrMapping/>
  </p:clrMapOvr>
  <p:hf hdr="0" ftr="0"/>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2 Photos">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219D220-9004-4FC7-BE8C-145BBFC5E30D}"/>
              </a:ext>
            </a:extLst>
          </p:cNvPr>
          <p:cNvSpPr>
            <a:spLocks noGrp="1"/>
          </p:cNvSpPr>
          <p:nvPr>
            <p:ph type="dt" sz="half" idx="10"/>
          </p:nvPr>
        </p:nvSpPr>
        <p:spPr/>
        <p:txBody>
          <a:bodyPr/>
          <a:lstStyle/>
          <a:p>
            <a:fld id="{ED8675BE-4259-4C3C-BA23-2909534ADD80}" type="datetime4">
              <a:rPr lang="en-US" smtClean="0"/>
              <a:t>May 23, 2025</a:t>
            </a:fld>
            <a:endParaRPr lang="en-US"/>
          </a:p>
        </p:txBody>
      </p:sp>
      <p:sp>
        <p:nvSpPr>
          <p:cNvPr id="4" name="Footer Placeholder 3">
            <a:extLst>
              <a:ext uri="{FF2B5EF4-FFF2-40B4-BE49-F238E27FC236}">
                <a16:creationId xmlns:a16="http://schemas.microsoft.com/office/drawing/2014/main" id="{CA2ECFE4-E6DA-4B7A-B270-4F69EA91420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DB7651C-E208-41A8-A1E9-0E313E2E4EB4}"/>
              </a:ext>
            </a:extLst>
          </p:cNvPr>
          <p:cNvSpPr>
            <a:spLocks noGrp="1"/>
          </p:cNvSpPr>
          <p:nvPr>
            <p:ph type="sldNum" sz="quarter" idx="12"/>
          </p:nvPr>
        </p:nvSpPr>
        <p:spPr/>
        <p:txBody>
          <a:bodyPr/>
          <a:lstStyle/>
          <a:p>
            <a:fld id="{BD4BDB19-913A-45EC-AEA8-256B31C76FD7}" type="slidenum">
              <a:rPr lang="en-US" smtClean="0"/>
              <a:pPr/>
              <a:t>‹#›</a:t>
            </a:fld>
            <a:endParaRPr lang="en-US"/>
          </a:p>
        </p:txBody>
      </p:sp>
      <p:sp>
        <p:nvSpPr>
          <p:cNvPr id="6" name="Text Placeholder 7">
            <a:extLst>
              <a:ext uri="{FF2B5EF4-FFF2-40B4-BE49-F238E27FC236}">
                <a16:creationId xmlns:a16="http://schemas.microsoft.com/office/drawing/2014/main" id="{CB288668-21BA-4ADE-8D0D-2A37EECCEB6C}"/>
              </a:ext>
            </a:extLst>
          </p:cNvPr>
          <p:cNvSpPr>
            <a:spLocks noGrp="1"/>
          </p:cNvSpPr>
          <p:nvPr>
            <p:ph type="body" sz="quarter" idx="20" hasCustomPrompt="1"/>
          </p:nvPr>
        </p:nvSpPr>
        <p:spPr>
          <a:xfrm>
            <a:off x="605274" y="5430015"/>
            <a:ext cx="5382860" cy="206671"/>
          </a:xfrm>
        </p:spPr>
        <p:txBody>
          <a:bodyPr anchor="b" anchorCtr="0">
            <a:normAutofit/>
          </a:bodyPr>
          <a:lstStyle>
            <a:lvl1pPr marL="0" indent="0">
              <a:spcBef>
                <a:spcPts val="0"/>
              </a:spcBef>
              <a:buNone/>
              <a:defRPr sz="1067"/>
            </a:lvl1pPr>
          </a:lstStyle>
          <a:p>
            <a:pPr lvl="0"/>
            <a:r>
              <a:rPr lang="en-US"/>
              <a:t>Caption</a:t>
            </a:r>
          </a:p>
        </p:txBody>
      </p:sp>
      <p:sp>
        <p:nvSpPr>
          <p:cNvPr id="7" name="Picture Placeholder 2">
            <a:extLst>
              <a:ext uri="{FF2B5EF4-FFF2-40B4-BE49-F238E27FC236}">
                <a16:creationId xmlns:a16="http://schemas.microsoft.com/office/drawing/2014/main" id="{25F41BEB-A938-43D9-9722-ADF59BF05775}"/>
              </a:ext>
            </a:extLst>
          </p:cNvPr>
          <p:cNvSpPr>
            <a:spLocks noGrp="1"/>
          </p:cNvSpPr>
          <p:nvPr>
            <p:ph type="pic" sz="quarter" idx="21"/>
          </p:nvPr>
        </p:nvSpPr>
        <p:spPr>
          <a:xfrm>
            <a:off x="609602" y="1701800"/>
            <a:ext cx="5396644" cy="3648880"/>
          </a:xfrm>
        </p:spPr>
        <p:txBody>
          <a:bodyPr anchor="ctr" anchorCtr="0"/>
          <a:lstStyle>
            <a:lvl1pPr marL="0" indent="0" algn="ctr">
              <a:spcBef>
                <a:spcPts val="0"/>
              </a:spcBef>
              <a:buFontTx/>
              <a:buNone/>
              <a:defRPr/>
            </a:lvl1pPr>
          </a:lstStyle>
          <a:p>
            <a:r>
              <a:rPr lang="en-US"/>
              <a:t>Click icon to add picture</a:t>
            </a:r>
          </a:p>
        </p:txBody>
      </p:sp>
      <p:sp>
        <p:nvSpPr>
          <p:cNvPr id="8" name="Text Placeholder 7">
            <a:extLst>
              <a:ext uri="{FF2B5EF4-FFF2-40B4-BE49-F238E27FC236}">
                <a16:creationId xmlns:a16="http://schemas.microsoft.com/office/drawing/2014/main" id="{DF859037-A67D-4F2C-8356-E282D3D4F1D0}"/>
              </a:ext>
            </a:extLst>
          </p:cNvPr>
          <p:cNvSpPr>
            <a:spLocks noGrp="1"/>
          </p:cNvSpPr>
          <p:nvPr>
            <p:ph type="body" sz="quarter" idx="22" hasCustomPrompt="1"/>
          </p:nvPr>
        </p:nvSpPr>
        <p:spPr>
          <a:xfrm>
            <a:off x="6167646" y="5430015"/>
            <a:ext cx="5396644" cy="206671"/>
          </a:xfrm>
        </p:spPr>
        <p:txBody>
          <a:bodyPr anchor="b" anchorCtr="0">
            <a:normAutofit/>
          </a:bodyPr>
          <a:lstStyle>
            <a:lvl1pPr marL="0" indent="0">
              <a:spcBef>
                <a:spcPts val="0"/>
              </a:spcBef>
              <a:buNone/>
              <a:defRPr sz="1067"/>
            </a:lvl1pPr>
          </a:lstStyle>
          <a:p>
            <a:pPr lvl="0"/>
            <a:r>
              <a:rPr lang="en-US"/>
              <a:t>Caption</a:t>
            </a:r>
          </a:p>
        </p:txBody>
      </p:sp>
      <p:sp>
        <p:nvSpPr>
          <p:cNvPr id="9" name="Picture Placeholder 2">
            <a:extLst>
              <a:ext uri="{FF2B5EF4-FFF2-40B4-BE49-F238E27FC236}">
                <a16:creationId xmlns:a16="http://schemas.microsoft.com/office/drawing/2014/main" id="{759F82BE-0C88-4E46-B4D7-56167A7F2FAB}"/>
              </a:ext>
            </a:extLst>
          </p:cNvPr>
          <p:cNvSpPr>
            <a:spLocks noGrp="1"/>
          </p:cNvSpPr>
          <p:nvPr>
            <p:ph type="pic" sz="quarter" idx="23"/>
          </p:nvPr>
        </p:nvSpPr>
        <p:spPr>
          <a:xfrm>
            <a:off x="6185758" y="1701800"/>
            <a:ext cx="5396644" cy="3648880"/>
          </a:xfrm>
        </p:spPr>
        <p:txBody>
          <a:bodyPr anchor="ctr" anchorCtr="0"/>
          <a:lstStyle>
            <a:lvl1pPr marL="0" indent="0" algn="ctr">
              <a:spcBef>
                <a:spcPts val="0"/>
              </a:spcBef>
              <a:buFontTx/>
              <a:buNone/>
              <a:defRPr/>
            </a:lvl1pPr>
          </a:lstStyle>
          <a:p>
            <a:r>
              <a:rPr lang="en-US"/>
              <a:t>Click icon to add picture</a:t>
            </a:r>
          </a:p>
        </p:txBody>
      </p:sp>
      <p:sp>
        <p:nvSpPr>
          <p:cNvPr id="10" name="Title Placeholder 1">
            <a:extLst>
              <a:ext uri="{FF2B5EF4-FFF2-40B4-BE49-F238E27FC236}">
                <a16:creationId xmlns:a16="http://schemas.microsoft.com/office/drawing/2014/main" id="{30139E63-2017-4374-BC92-BC02E59AC809}"/>
              </a:ext>
            </a:extLst>
          </p:cNvPr>
          <p:cNvSpPr>
            <a:spLocks noGrp="1"/>
          </p:cNvSpPr>
          <p:nvPr>
            <p:ph type="title"/>
          </p:nvPr>
        </p:nvSpPr>
        <p:spPr>
          <a:xfrm>
            <a:off x="609602" y="474873"/>
            <a:ext cx="11005207" cy="414128"/>
          </a:xfrm>
          <a:prstGeom prst="rect">
            <a:avLst/>
          </a:prstGeom>
        </p:spPr>
        <p:txBody>
          <a:bodyPr vert="horz" lIns="91440" tIns="45720" rIns="91440" bIns="45720" rtlCol="0" anchor="t">
            <a:normAutofit/>
          </a:bodyPr>
          <a:lstStyle/>
          <a:p>
            <a:r>
              <a:rPr lang="en-US"/>
              <a:t>Click to edit Master title style</a:t>
            </a:r>
          </a:p>
        </p:txBody>
      </p:sp>
    </p:spTree>
    <p:extLst>
      <p:ext uri="{BB962C8B-B14F-4D97-AF65-F5344CB8AC3E}">
        <p14:creationId xmlns:p14="http://schemas.microsoft.com/office/powerpoint/2010/main" val="3446777587"/>
      </p:ext>
    </p:extLst>
  </p:cSld>
  <p:clrMapOvr>
    <a:masterClrMapping/>
  </p:clrMapOvr>
  <p:hf hdr="0" ftr="0"/>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3 Photos ">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7989525-6DD6-455C-B0F5-6553F99B671C}"/>
              </a:ext>
            </a:extLst>
          </p:cNvPr>
          <p:cNvSpPr>
            <a:spLocks noGrp="1"/>
          </p:cNvSpPr>
          <p:nvPr>
            <p:ph type="dt" sz="half" idx="10"/>
          </p:nvPr>
        </p:nvSpPr>
        <p:spPr/>
        <p:txBody>
          <a:bodyPr/>
          <a:lstStyle/>
          <a:p>
            <a:fld id="{10B6C804-8D26-4351-9A3A-FD1B2CED4F14}" type="datetime4">
              <a:rPr lang="en-US" smtClean="0"/>
              <a:t>May 23, 2025</a:t>
            </a:fld>
            <a:endParaRPr lang="en-US"/>
          </a:p>
        </p:txBody>
      </p:sp>
      <p:sp>
        <p:nvSpPr>
          <p:cNvPr id="4" name="Footer Placeholder 3">
            <a:extLst>
              <a:ext uri="{FF2B5EF4-FFF2-40B4-BE49-F238E27FC236}">
                <a16:creationId xmlns:a16="http://schemas.microsoft.com/office/drawing/2014/main" id="{360CBC62-EE18-4B7F-AA45-2FC1392CC33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61284C4-5B6C-4D97-81CF-745DFD36D480}"/>
              </a:ext>
            </a:extLst>
          </p:cNvPr>
          <p:cNvSpPr>
            <a:spLocks noGrp="1"/>
          </p:cNvSpPr>
          <p:nvPr>
            <p:ph type="sldNum" sz="quarter" idx="12"/>
          </p:nvPr>
        </p:nvSpPr>
        <p:spPr/>
        <p:txBody>
          <a:bodyPr/>
          <a:lstStyle/>
          <a:p>
            <a:fld id="{BD4BDB19-913A-45EC-AEA8-256B31C76FD7}" type="slidenum">
              <a:rPr lang="en-US" smtClean="0"/>
              <a:pPr/>
              <a:t>‹#›</a:t>
            </a:fld>
            <a:endParaRPr lang="en-US"/>
          </a:p>
        </p:txBody>
      </p:sp>
      <p:sp>
        <p:nvSpPr>
          <p:cNvPr id="6" name="Text Placeholder 7">
            <a:extLst>
              <a:ext uri="{FF2B5EF4-FFF2-40B4-BE49-F238E27FC236}">
                <a16:creationId xmlns:a16="http://schemas.microsoft.com/office/drawing/2014/main" id="{3806EFD8-6489-4199-A762-08EF8C5219CE}"/>
              </a:ext>
            </a:extLst>
          </p:cNvPr>
          <p:cNvSpPr>
            <a:spLocks noGrp="1"/>
          </p:cNvSpPr>
          <p:nvPr>
            <p:ph type="body" sz="quarter" idx="26" hasCustomPrompt="1"/>
          </p:nvPr>
        </p:nvSpPr>
        <p:spPr>
          <a:xfrm>
            <a:off x="605274" y="5430015"/>
            <a:ext cx="3518468" cy="206671"/>
          </a:xfrm>
        </p:spPr>
        <p:txBody>
          <a:bodyPr anchor="b" anchorCtr="0">
            <a:normAutofit/>
          </a:bodyPr>
          <a:lstStyle>
            <a:lvl1pPr marL="0" indent="0">
              <a:spcBef>
                <a:spcPts val="0"/>
              </a:spcBef>
              <a:buNone/>
              <a:defRPr sz="1067"/>
            </a:lvl1pPr>
          </a:lstStyle>
          <a:p>
            <a:pPr lvl="0"/>
            <a:r>
              <a:rPr lang="en-US"/>
              <a:t>Caption</a:t>
            </a:r>
          </a:p>
        </p:txBody>
      </p:sp>
      <p:sp>
        <p:nvSpPr>
          <p:cNvPr id="7" name="Picture Placeholder 2">
            <a:extLst>
              <a:ext uri="{FF2B5EF4-FFF2-40B4-BE49-F238E27FC236}">
                <a16:creationId xmlns:a16="http://schemas.microsoft.com/office/drawing/2014/main" id="{C70235B0-5D5F-4EA0-BC8A-C1E8060ADC6C}"/>
              </a:ext>
            </a:extLst>
          </p:cNvPr>
          <p:cNvSpPr>
            <a:spLocks noGrp="1"/>
          </p:cNvSpPr>
          <p:nvPr>
            <p:ph type="pic" sz="quarter" idx="27"/>
          </p:nvPr>
        </p:nvSpPr>
        <p:spPr>
          <a:xfrm>
            <a:off x="609602" y="1701800"/>
            <a:ext cx="3514140" cy="3648880"/>
          </a:xfrm>
        </p:spPr>
        <p:txBody>
          <a:bodyPr anchor="ctr" anchorCtr="0"/>
          <a:lstStyle>
            <a:lvl1pPr marL="0" indent="0" algn="ctr">
              <a:spcBef>
                <a:spcPts val="0"/>
              </a:spcBef>
              <a:buFontTx/>
              <a:buNone/>
              <a:defRPr/>
            </a:lvl1pPr>
          </a:lstStyle>
          <a:p>
            <a:r>
              <a:rPr lang="en-US"/>
              <a:t>Click icon to add picture</a:t>
            </a:r>
          </a:p>
        </p:txBody>
      </p:sp>
      <p:sp>
        <p:nvSpPr>
          <p:cNvPr id="8" name="Text Placeholder 7">
            <a:extLst>
              <a:ext uri="{FF2B5EF4-FFF2-40B4-BE49-F238E27FC236}">
                <a16:creationId xmlns:a16="http://schemas.microsoft.com/office/drawing/2014/main" id="{2FD3B2D8-21C1-409D-8754-3912EAAFA90F}"/>
              </a:ext>
            </a:extLst>
          </p:cNvPr>
          <p:cNvSpPr>
            <a:spLocks noGrp="1"/>
          </p:cNvSpPr>
          <p:nvPr>
            <p:ph type="body" sz="quarter" idx="28" hasCustomPrompt="1"/>
          </p:nvPr>
        </p:nvSpPr>
        <p:spPr>
          <a:xfrm>
            <a:off x="4336767" y="5430015"/>
            <a:ext cx="3518524" cy="206671"/>
          </a:xfrm>
        </p:spPr>
        <p:txBody>
          <a:bodyPr anchor="b" anchorCtr="0">
            <a:normAutofit/>
          </a:bodyPr>
          <a:lstStyle>
            <a:lvl1pPr marL="0" indent="0">
              <a:spcBef>
                <a:spcPts val="0"/>
              </a:spcBef>
              <a:buNone/>
              <a:defRPr sz="1067"/>
            </a:lvl1pPr>
          </a:lstStyle>
          <a:p>
            <a:pPr lvl="0"/>
            <a:r>
              <a:rPr lang="en-US"/>
              <a:t>Caption</a:t>
            </a:r>
          </a:p>
        </p:txBody>
      </p:sp>
      <p:sp>
        <p:nvSpPr>
          <p:cNvPr id="9" name="Picture Placeholder 2">
            <a:extLst>
              <a:ext uri="{FF2B5EF4-FFF2-40B4-BE49-F238E27FC236}">
                <a16:creationId xmlns:a16="http://schemas.microsoft.com/office/drawing/2014/main" id="{C5930CBD-7E0D-45FA-B7AB-D886FF04AE86}"/>
              </a:ext>
            </a:extLst>
          </p:cNvPr>
          <p:cNvSpPr>
            <a:spLocks noGrp="1"/>
          </p:cNvSpPr>
          <p:nvPr>
            <p:ph type="pic" sz="quarter" idx="29"/>
          </p:nvPr>
        </p:nvSpPr>
        <p:spPr>
          <a:xfrm>
            <a:off x="4336767" y="1701800"/>
            <a:ext cx="3514140" cy="3648880"/>
          </a:xfrm>
        </p:spPr>
        <p:txBody>
          <a:bodyPr anchor="ctr" anchorCtr="0"/>
          <a:lstStyle>
            <a:lvl1pPr marL="0" indent="0" algn="ctr">
              <a:spcBef>
                <a:spcPts val="0"/>
              </a:spcBef>
              <a:buFontTx/>
              <a:buNone/>
              <a:defRPr/>
            </a:lvl1pPr>
          </a:lstStyle>
          <a:p>
            <a:r>
              <a:rPr lang="en-US"/>
              <a:t>Click icon to add picture</a:t>
            </a:r>
          </a:p>
        </p:txBody>
      </p:sp>
      <p:sp>
        <p:nvSpPr>
          <p:cNvPr id="10" name="Text Placeholder 7">
            <a:extLst>
              <a:ext uri="{FF2B5EF4-FFF2-40B4-BE49-F238E27FC236}">
                <a16:creationId xmlns:a16="http://schemas.microsoft.com/office/drawing/2014/main" id="{004807F8-F7CF-4A09-95DE-8F2A81961B64}"/>
              </a:ext>
            </a:extLst>
          </p:cNvPr>
          <p:cNvSpPr>
            <a:spLocks noGrp="1"/>
          </p:cNvSpPr>
          <p:nvPr>
            <p:ph type="body" sz="quarter" idx="30" hasCustomPrompt="1"/>
          </p:nvPr>
        </p:nvSpPr>
        <p:spPr>
          <a:xfrm>
            <a:off x="8063935" y="5430015"/>
            <a:ext cx="3537060" cy="206671"/>
          </a:xfrm>
        </p:spPr>
        <p:txBody>
          <a:bodyPr anchor="b" anchorCtr="0">
            <a:normAutofit/>
          </a:bodyPr>
          <a:lstStyle>
            <a:lvl1pPr marL="0" indent="0">
              <a:spcBef>
                <a:spcPts val="0"/>
              </a:spcBef>
              <a:buNone/>
              <a:defRPr sz="1067"/>
            </a:lvl1pPr>
          </a:lstStyle>
          <a:p>
            <a:pPr lvl="0"/>
            <a:r>
              <a:rPr lang="en-US"/>
              <a:t>Caption</a:t>
            </a:r>
          </a:p>
        </p:txBody>
      </p:sp>
      <p:sp>
        <p:nvSpPr>
          <p:cNvPr id="11" name="Picture Placeholder 2">
            <a:extLst>
              <a:ext uri="{FF2B5EF4-FFF2-40B4-BE49-F238E27FC236}">
                <a16:creationId xmlns:a16="http://schemas.microsoft.com/office/drawing/2014/main" id="{FE44DDF9-9A71-410F-84A5-8358285E6A77}"/>
              </a:ext>
            </a:extLst>
          </p:cNvPr>
          <p:cNvSpPr>
            <a:spLocks noGrp="1"/>
          </p:cNvSpPr>
          <p:nvPr>
            <p:ph type="pic" sz="quarter" idx="31"/>
          </p:nvPr>
        </p:nvSpPr>
        <p:spPr>
          <a:xfrm>
            <a:off x="8063935" y="1701800"/>
            <a:ext cx="3514140" cy="3648880"/>
          </a:xfrm>
        </p:spPr>
        <p:txBody>
          <a:bodyPr anchor="ctr" anchorCtr="0"/>
          <a:lstStyle>
            <a:lvl1pPr marL="0" indent="0" algn="ctr">
              <a:spcBef>
                <a:spcPts val="0"/>
              </a:spcBef>
              <a:buFontTx/>
              <a:buNone/>
              <a:defRPr/>
            </a:lvl1pPr>
          </a:lstStyle>
          <a:p>
            <a:r>
              <a:rPr lang="en-US"/>
              <a:t>Click icon to add picture</a:t>
            </a:r>
          </a:p>
        </p:txBody>
      </p:sp>
      <p:sp>
        <p:nvSpPr>
          <p:cNvPr id="12" name="Title Placeholder 1">
            <a:extLst>
              <a:ext uri="{FF2B5EF4-FFF2-40B4-BE49-F238E27FC236}">
                <a16:creationId xmlns:a16="http://schemas.microsoft.com/office/drawing/2014/main" id="{14E451EC-33FE-42F5-9271-CDE95E2787AF}"/>
              </a:ext>
            </a:extLst>
          </p:cNvPr>
          <p:cNvSpPr>
            <a:spLocks noGrp="1"/>
          </p:cNvSpPr>
          <p:nvPr>
            <p:ph type="title"/>
          </p:nvPr>
        </p:nvSpPr>
        <p:spPr>
          <a:xfrm>
            <a:off x="609602" y="474873"/>
            <a:ext cx="11005207" cy="414128"/>
          </a:xfrm>
          <a:prstGeom prst="rect">
            <a:avLst/>
          </a:prstGeom>
        </p:spPr>
        <p:txBody>
          <a:bodyPr vert="horz" lIns="91440" tIns="45720" rIns="91440" bIns="45720" rtlCol="0" anchor="t">
            <a:normAutofit/>
          </a:bodyPr>
          <a:lstStyle/>
          <a:p>
            <a:r>
              <a:rPr lang="en-US"/>
              <a:t>Click to edit Master title style</a:t>
            </a:r>
          </a:p>
        </p:txBody>
      </p:sp>
    </p:spTree>
    <p:extLst>
      <p:ext uri="{BB962C8B-B14F-4D97-AF65-F5344CB8AC3E}">
        <p14:creationId xmlns:p14="http://schemas.microsoft.com/office/powerpoint/2010/main" val="2824223013"/>
      </p:ext>
    </p:extLst>
  </p:cSld>
  <p:clrMapOvr>
    <a:masterClrMapping/>
  </p:clrMapOvr>
  <p:hf hdr="0" ftr="0"/>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Big 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748AA-0D32-4410-9D5E-8F71AB5882E7}"/>
              </a:ext>
            </a:extLst>
          </p:cNvPr>
          <p:cNvSpPr>
            <a:spLocks noGrp="1"/>
          </p:cNvSpPr>
          <p:nvPr>
            <p:ph type="title"/>
          </p:nvPr>
        </p:nvSpPr>
        <p:spPr>
          <a:xfrm>
            <a:off x="609601" y="888999"/>
            <a:ext cx="10972800" cy="4747684"/>
          </a:xfrm>
        </p:spPr>
        <p:txBody>
          <a:bodyPr anchor="t">
            <a:noAutofit/>
          </a:bodyPr>
          <a:lstStyle>
            <a:lvl1pPr>
              <a:defRPr sz="7200">
                <a:solidFill>
                  <a:schemeClr val="bg2"/>
                </a:solidFill>
              </a:defRPr>
            </a:lvl1pPr>
          </a:lstStyle>
          <a:p>
            <a:r>
              <a:rPr lang="en-US"/>
              <a:t>Click to edit Master title style</a:t>
            </a:r>
          </a:p>
        </p:txBody>
      </p:sp>
      <p:sp>
        <p:nvSpPr>
          <p:cNvPr id="3" name="Date Placeholder 2">
            <a:extLst>
              <a:ext uri="{FF2B5EF4-FFF2-40B4-BE49-F238E27FC236}">
                <a16:creationId xmlns:a16="http://schemas.microsoft.com/office/drawing/2014/main" id="{81A66E34-25BD-4459-86EB-A2F39DC2FAB3}"/>
              </a:ext>
            </a:extLst>
          </p:cNvPr>
          <p:cNvSpPr>
            <a:spLocks noGrp="1"/>
          </p:cNvSpPr>
          <p:nvPr>
            <p:ph type="dt" sz="half" idx="10"/>
          </p:nvPr>
        </p:nvSpPr>
        <p:spPr/>
        <p:txBody>
          <a:bodyPr/>
          <a:lstStyle/>
          <a:p>
            <a:fld id="{8FFF528A-590D-451E-8327-531C6CC054A9}" type="datetime4">
              <a:rPr lang="en-US" smtClean="0"/>
              <a:t>May 23, 2025</a:t>
            </a:fld>
            <a:endParaRPr lang="en-US"/>
          </a:p>
        </p:txBody>
      </p:sp>
      <p:sp>
        <p:nvSpPr>
          <p:cNvPr id="4" name="Footer Placeholder 3">
            <a:extLst>
              <a:ext uri="{FF2B5EF4-FFF2-40B4-BE49-F238E27FC236}">
                <a16:creationId xmlns:a16="http://schemas.microsoft.com/office/drawing/2014/main" id="{324E9299-8434-4F7D-B8C6-A3D84929760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8066D84-ACA6-4947-BD7D-E98784273F74}"/>
              </a:ext>
            </a:extLst>
          </p:cNvPr>
          <p:cNvSpPr>
            <a:spLocks noGrp="1"/>
          </p:cNvSpPr>
          <p:nvPr>
            <p:ph type="sldNum" sz="quarter" idx="12"/>
          </p:nvPr>
        </p:nvSpPr>
        <p:spPr/>
        <p:txBody>
          <a:bodyPr/>
          <a:lstStyle/>
          <a:p>
            <a:fld id="{BD4BDB19-913A-45EC-AEA8-256B31C76FD7}" type="slidenum">
              <a:rPr lang="en-US" smtClean="0"/>
              <a:pPr/>
              <a:t>‹#›</a:t>
            </a:fld>
            <a:endParaRPr lang="en-US"/>
          </a:p>
        </p:txBody>
      </p:sp>
    </p:spTree>
    <p:extLst>
      <p:ext uri="{BB962C8B-B14F-4D97-AF65-F5344CB8AC3E}">
        <p14:creationId xmlns:p14="http://schemas.microsoft.com/office/powerpoint/2010/main" val="32650740"/>
      </p:ext>
    </p:extLst>
  </p:cSld>
  <p:clrMapOvr>
    <a:masterClrMapping/>
  </p:clrMapOvr>
  <p:hf hdr="0" ftr="0"/>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1_Title and Picture">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US"/>
          </a:p>
        </p:txBody>
      </p:sp>
      <p:sp>
        <p:nvSpPr>
          <p:cNvPr id="9" name="Date Placeholder 3">
            <a:extLst>
              <a:ext uri="{FF2B5EF4-FFF2-40B4-BE49-F238E27FC236}">
                <a16:creationId xmlns:a16="http://schemas.microsoft.com/office/drawing/2014/main" id="{2CF2CB1C-20F7-48CF-B8F9-F2C69D47F29D}"/>
              </a:ext>
            </a:extLst>
          </p:cNvPr>
          <p:cNvSpPr>
            <a:spLocks noGrp="1"/>
          </p:cNvSpPr>
          <p:nvPr>
            <p:ph type="dt" sz="half" idx="2"/>
          </p:nvPr>
        </p:nvSpPr>
        <p:spPr>
          <a:xfrm>
            <a:off x="1518597" y="5991227"/>
            <a:ext cx="2743200" cy="365125"/>
          </a:xfrm>
          <a:prstGeom prst="rect">
            <a:avLst/>
          </a:prstGeom>
        </p:spPr>
        <p:txBody>
          <a:bodyPr vert="horz" lIns="91440" tIns="45720" rIns="91440" bIns="45720" rtlCol="0" anchor="ctr"/>
          <a:lstStyle>
            <a:lvl1pPr algn="l">
              <a:defRPr sz="1067">
                <a:solidFill>
                  <a:schemeClr val="bg2"/>
                </a:solidFill>
                <a:latin typeface="Arial" panose="020B0604020202020204" pitchFamily="34" charset="0"/>
                <a:cs typeface="Arial" panose="020B0604020202020204" pitchFamily="34" charset="0"/>
              </a:defRPr>
            </a:lvl1pPr>
          </a:lstStyle>
          <a:p>
            <a:fld id="{6FDB6E62-DBCB-44FD-985C-6919966888AD}" type="datetime4">
              <a:rPr lang="en-US" smtClean="0"/>
              <a:t>May 23, 2025</a:t>
            </a:fld>
            <a:endParaRPr lang="en-US"/>
          </a:p>
        </p:txBody>
      </p:sp>
      <p:sp>
        <p:nvSpPr>
          <p:cNvPr id="10" name="Slide Number Placeholder 5">
            <a:extLst>
              <a:ext uri="{FF2B5EF4-FFF2-40B4-BE49-F238E27FC236}">
                <a16:creationId xmlns:a16="http://schemas.microsoft.com/office/drawing/2014/main" id="{5F2A792A-25FB-42B0-BDCF-88D90CF79E90}"/>
              </a:ext>
            </a:extLst>
          </p:cNvPr>
          <p:cNvSpPr>
            <a:spLocks noGrp="1"/>
          </p:cNvSpPr>
          <p:nvPr>
            <p:ph type="sldNum" sz="quarter" idx="4"/>
          </p:nvPr>
        </p:nvSpPr>
        <p:spPr>
          <a:xfrm>
            <a:off x="481638" y="5991227"/>
            <a:ext cx="437519" cy="365125"/>
          </a:xfrm>
          <a:prstGeom prst="rect">
            <a:avLst/>
          </a:prstGeom>
        </p:spPr>
        <p:txBody>
          <a:bodyPr vert="horz" lIns="91440" tIns="45720" rIns="91440" bIns="45720" rtlCol="0" anchor="ctr"/>
          <a:lstStyle>
            <a:lvl1pPr algn="r">
              <a:defRPr sz="1067">
                <a:solidFill>
                  <a:schemeClr val="bg2"/>
                </a:solidFill>
                <a:latin typeface="Arial" panose="020B0604020202020204" pitchFamily="34" charset="0"/>
                <a:cs typeface="Arial" panose="020B0604020202020204" pitchFamily="34" charset="0"/>
              </a:defRPr>
            </a:lvl1pPr>
          </a:lstStyle>
          <a:p>
            <a:fld id="{BD4BDB19-913A-45EC-AEA8-256B31C76FD7}" type="slidenum">
              <a:rPr lang="en-US" smtClean="0"/>
              <a:pPr/>
              <a:t>‹#›</a:t>
            </a:fld>
            <a:endParaRPr lang="en-US"/>
          </a:p>
        </p:txBody>
      </p:sp>
      <p:sp>
        <p:nvSpPr>
          <p:cNvPr id="7" name="Text Placeholder 7">
            <a:extLst>
              <a:ext uri="{FF2B5EF4-FFF2-40B4-BE49-F238E27FC236}">
                <a16:creationId xmlns:a16="http://schemas.microsoft.com/office/drawing/2014/main" id="{A396D30A-E4DF-4496-8E18-A0D6C0E37B9A}"/>
              </a:ext>
            </a:extLst>
          </p:cNvPr>
          <p:cNvSpPr>
            <a:spLocks noGrp="1"/>
          </p:cNvSpPr>
          <p:nvPr>
            <p:ph type="body" sz="quarter" idx="20" hasCustomPrompt="1"/>
          </p:nvPr>
        </p:nvSpPr>
        <p:spPr>
          <a:xfrm>
            <a:off x="605272" y="5423694"/>
            <a:ext cx="10977128" cy="212991"/>
          </a:xfrm>
        </p:spPr>
        <p:txBody>
          <a:bodyPr anchor="b" anchorCtr="0">
            <a:normAutofit/>
          </a:bodyPr>
          <a:lstStyle>
            <a:lvl1pPr marL="0" indent="0">
              <a:spcBef>
                <a:spcPts val="0"/>
              </a:spcBef>
              <a:buNone/>
              <a:defRPr sz="1067"/>
            </a:lvl1pPr>
          </a:lstStyle>
          <a:p>
            <a:pPr lvl="0"/>
            <a:r>
              <a:rPr lang="en-US"/>
              <a:t>Caption</a:t>
            </a:r>
          </a:p>
        </p:txBody>
      </p:sp>
      <p:sp>
        <p:nvSpPr>
          <p:cNvPr id="8" name="Picture Placeholder 2">
            <a:extLst>
              <a:ext uri="{FF2B5EF4-FFF2-40B4-BE49-F238E27FC236}">
                <a16:creationId xmlns:a16="http://schemas.microsoft.com/office/drawing/2014/main" id="{B26E4AB9-B89E-4A7C-8E92-AF8BF274D766}"/>
              </a:ext>
            </a:extLst>
          </p:cNvPr>
          <p:cNvSpPr>
            <a:spLocks noGrp="1"/>
          </p:cNvSpPr>
          <p:nvPr>
            <p:ph type="pic" sz="quarter" idx="21" hasCustomPrompt="1"/>
          </p:nvPr>
        </p:nvSpPr>
        <p:spPr>
          <a:xfrm>
            <a:off x="609600" y="1701800"/>
            <a:ext cx="10972800" cy="3648880"/>
          </a:xfrm>
        </p:spPr>
        <p:txBody>
          <a:bodyPr anchor="ctr" anchorCtr="0"/>
          <a:lstStyle>
            <a:lvl1pPr marL="0" indent="0" algn="ctr">
              <a:spcBef>
                <a:spcPts val="0"/>
              </a:spcBef>
              <a:buFontTx/>
              <a:buNone/>
              <a:defRPr/>
            </a:lvl1pPr>
          </a:lstStyle>
          <a:p>
            <a:r>
              <a:rPr lang="en-US"/>
              <a:t>Drag picture to placeholder or click icon to add</a:t>
            </a:r>
          </a:p>
          <a:p>
            <a:r>
              <a:rPr lang="en-US"/>
              <a:t>	</a:t>
            </a:r>
          </a:p>
        </p:txBody>
      </p:sp>
      <p:sp>
        <p:nvSpPr>
          <p:cNvPr id="11" name="Title Placeholder 1">
            <a:extLst>
              <a:ext uri="{FF2B5EF4-FFF2-40B4-BE49-F238E27FC236}">
                <a16:creationId xmlns:a16="http://schemas.microsoft.com/office/drawing/2014/main" id="{56EC0AA7-D6AA-4FAA-97AD-F95F32ECE492}"/>
              </a:ext>
            </a:extLst>
          </p:cNvPr>
          <p:cNvSpPr>
            <a:spLocks noGrp="1"/>
          </p:cNvSpPr>
          <p:nvPr>
            <p:ph type="title"/>
          </p:nvPr>
        </p:nvSpPr>
        <p:spPr>
          <a:xfrm>
            <a:off x="609602" y="474873"/>
            <a:ext cx="11005207" cy="414128"/>
          </a:xfrm>
          <a:prstGeom prst="rect">
            <a:avLst/>
          </a:prstGeom>
        </p:spPr>
        <p:txBody>
          <a:bodyPr vert="horz" lIns="91440" tIns="45720" rIns="91440" bIns="45720" rtlCol="0" anchor="t">
            <a:normAutofit/>
          </a:bodyPr>
          <a:lstStyle/>
          <a:p>
            <a:r>
              <a:rPr lang="en-US"/>
              <a:t>Click to edit Master title style</a:t>
            </a:r>
          </a:p>
        </p:txBody>
      </p:sp>
    </p:spTree>
    <p:extLst>
      <p:ext uri="{BB962C8B-B14F-4D97-AF65-F5344CB8AC3E}">
        <p14:creationId xmlns:p14="http://schemas.microsoft.com/office/powerpoint/2010/main" val="827380036"/>
      </p:ext>
    </p:extLst>
  </p:cSld>
  <p:clrMapOvr>
    <a:masterClrMapping/>
  </p:clrMapOvr>
  <p:hf hdr="0" ftr="0"/>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1_2 Photos">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219D220-9004-4FC7-BE8C-145BBFC5E30D}"/>
              </a:ext>
            </a:extLst>
          </p:cNvPr>
          <p:cNvSpPr>
            <a:spLocks noGrp="1"/>
          </p:cNvSpPr>
          <p:nvPr>
            <p:ph type="dt" sz="half" idx="10"/>
          </p:nvPr>
        </p:nvSpPr>
        <p:spPr/>
        <p:txBody>
          <a:bodyPr/>
          <a:lstStyle/>
          <a:p>
            <a:fld id="{FED4783F-D4B3-4E10-938D-DF068B730A5C}" type="datetime4">
              <a:rPr lang="en-US" smtClean="0"/>
              <a:t>May 23, 2025</a:t>
            </a:fld>
            <a:endParaRPr lang="en-US"/>
          </a:p>
        </p:txBody>
      </p:sp>
      <p:sp>
        <p:nvSpPr>
          <p:cNvPr id="4" name="Footer Placeholder 3">
            <a:extLst>
              <a:ext uri="{FF2B5EF4-FFF2-40B4-BE49-F238E27FC236}">
                <a16:creationId xmlns:a16="http://schemas.microsoft.com/office/drawing/2014/main" id="{CA2ECFE4-E6DA-4B7A-B270-4F69EA91420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DB7651C-E208-41A8-A1E9-0E313E2E4EB4}"/>
              </a:ext>
            </a:extLst>
          </p:cNvPr>
          <p:cNvSpPr>
            <a:spLocks noGrp="1"/>
          </p:cNvSpPr>
          <p:nvPr>
            <p:ph type="sldNum" sz="quarter" idx="12"/>
          </p:nvPr>
        </p:nvSpPr>
        <p:spPr/>
        <p:txBody>
          <a:bodyPr/>
          <a:lstStyle/>
          <a:p>
            <a:fld id="{BD4BDB19-913A-45EC-AEA8-256B31C76FD7}" type="slidenum">
              <a:rPr lang="en-US" smtClean="0"/>
              <a:pPr/>
              <a:t>‹#›</a:t>
            </a:fld>
            <a:endParaRPr lang="en-US"/>
          </a:p>
        </p:txBody>
      </p:sp>
      <p:sp>
        <p:nvSpPr>
          <p:cNvPr id="6" name="Text Placeholder 7">
            <a:extLst>
              <a:ext uri="{FF2B5EF4-FFF2-40B4-BE49-F238E27FC236}">
                <a16:creationId xmlns:a16="http://schemas.microsoft.com/office/drawing/2014/main" id="{CB288668-21BA-4ADE-8D0D-2A37EECCEB6C}"/>
              </a:ext>
            </a:extLst>
          </p:cNvPr>
          <p:cNvSpPr>
            <a:spLocks noGrp="1"/>
          </p:cNvSpPr>
          <p:nvPr>
            <p:ph type="body" sz="quarter" idx="20" hasCustomPrompt="1"/>
          </p:nvPr>
        </p:nvSpPr>
        <p:spPr>
          <a:xfrm>
            <a:off x="605274" y="5430015"/>
            <a:ext cx="5382860" cy="206671"/>
          </a:xfrm>
        </p:spPr>
        <p:txBody>
          <a:bodyPr anchor="b" anchorCtr="0">
            <a:normAutofit/>
          </a:bodyPr>
          <a:lstStyle>
            <a:lvl1pPr marL="0" indent="0">
              <a:spcBef>
                <a:spcPts val="0"/>
              </a:spcBef>
              <a:buNone/>
              <a:defRPr sz="1067"/>
            </a:lvl1pPr>
          </a:lstStyle>
          <a:p>
            <a:pPr lvl="0"/>
            <a:r>
              <a:rPr lang="en-US"/>
              <a:t>Caption</a:t>
            </a:r>
          </a:p>
        </p:txBody>
      </p:sp>
      <p:sp>
        <p:nvSpPr>
          <p:cNvPr id="7" name="Picture Placeholder 2">
            <a:extLst>
              <a:ext uri="{FF2B5EF4-FFF2-40B4-BE49-F238E27FC236}">
                <a16:creationId xmlns:a16="http://schemas.microsoft.com/office/drawing/2014/main" id="{25F41BEB-A938-43D9-9722-ADF59BF05775}"/>
              </a:ext>
            </a:extLst>
          </p:cNvPr>
          <p:cNvSpPr>
            <a:spLocks noGrp="1"/>
          </p:cNvSpPr>
          <p:nvPr>
            <p:ph type="pic" sz="quarter" idx="21"/>
          </p:nvPr>
        </p:nvSpPr>
        <p:spPr>
          <a:xfrm>
            <a:off x="609602" y="1701800"/>
            <a:ext cx="5396644" cy="3648880"/>
          </a:xfrm>
        </p:spPr>
        <p:txBody>
          <a:bodyPr anchor="ctr" anchorCtr="0"/>
          <a:lstStyle>
            <a:lvl1pPr marL="0" indent="0" algn="ctr">
              <a:spcBef>
                <a:spcPts val="0"/>
              </a:spcBef>
              <a:buFontTx/>
              <a:buNone/>
              <a:defRPr/>
            </a:lvl1pPr>
          </a:lstStyle>
          <a:p>
            <a:r>
              <a:rPr lang="en-US"/>
              <a:t>Click icon to add picture</a:t>
            </a:r>
          </a:p>
        </p:txBody>
      </p:sp>
      <p:sp>
        <p:nvSpPr>
          <p:cNvPr id="8" name="Text Placeholder 7">
            <a:extLst>
              <a:ext uri="{FF2B5EF4-FFF2-40B4-BE49-F238E27FC236}">
                <a16:creationId xmlns:a16="http://schemas.microsoft.com/office/drawing/2014/main" id="{DF859037-A67D-4F2C-8356-E282D3D4F1D0}"/>
              </a:ext>
            </a:extLst>
          </p:cNvPr>
          <p:cNvSpPr>
            <a:spLocks noGrp="1"/>
          </p:cNvSpPr>
          <p:nvPr>
            <p:ph type="body" sz="quarter" idx="22" hasCustomPrompt="1"/>
          </p:nvPr>
        </p:nvSpPr>
        <p:spPr>
          <a:xfrm>
            <a:off x="6167646" y="5430015"/>
            <a:ext cx="5396644" cy="206671"/>
          </a:xfrm>
        </p:spPr>
        <p:txBody>
          <a:bodyPr anchor="b" anchorCtr="0">
            <a:normAutofit/>
          </a:bodyPr>
          <a:lstStyle>
            <a:lvl1pPr marL="0" indent="0">
              <a:spcBef>
                <a:spcPts val="0"/>
              </a:spcBef>
              <a:buNone/>
              <a:defRPr sz="1067"/>
            </a:lvl1pPr>
          </a:lstStyle>
          <a:p>
            <a:pPr lvl="0"/>
            <a:r>
              <a:rPr lang="en-US"/>
              <a:t>Caption</a:t>
            </a:r>
          </a:p>
        </p:txBody>
      </p:sp>
      <p:sp>
        <p:nvSpPr>
          <p:cNvPr id="9" name="Picture Placeholder 2">
            <a:extLst>
              <a:ext uri="{FF2B5EF4-FFF2-40B4-BE49-F238E27FC236}">
                <a16:creationId xmlns:a16="http://schemas.microsoft.com/office/drawing/2014/main" id="{759F82BE-0C88-4E46-B4D7-56167A7F2FAB}"/>
              </a:ext>
            </a:extLst>
          </p:cNvPr>
          <p:cNvSpPr>
            <a:spLocks noGrp="1"/>
          </p:cNvSpPr>
          <p:nvPr>
            <p:ph type="pic" sz="quarter" idx="23"/>
          </p:nvPr>
        </p:nvSpPr>
        <p:spPr>
          <a:xfrm>
            <a:off x="6185758" y="1701800"/>
            <a:ext cx="5396644" cy="3648880"/>
          </a:xfrm>
        </p:spPr>
        <p:txBody>
          <a:bodyPr anchor="ctr" anchorCtr="0"/>
          <a:lstStyle>
            <a:lvl1pPr marL="0" indent="0" algn="ctr">
              <a:spcBef>
                <a:spcPts val="0"/>
              </a:spcBef>
              <a:buFontTx/>
              <a:buNone/>
              <a:defRPr/>
            </a:lvl1pPr>
          </a:lstStyle>
          <a:p>
            <a:r>
              <a:rPr lang="en-US"/>
              <a:t>Click icon to add picture</a:t>
            </a:r>
          </a:p>
        </p:txBody>
      </p:sp>
      <p:sp>
        <p:nvSpPr>
          <p:cNvPr id="10" name="Title Placeholder 1">
            <a:extLst>
              <a:ext uri="{FF2B5EF4-FFF2-40B4-BE49-F238E27FC236}">
                <a16:creationId xmlns:a16="http://schemas.microsoft.com/office/drawing/2014/main" id="{B4D9A730-E782-437D-A74B-92EDD97B9F81}"/>
              </a:ext>
            </a:extLst>
          </p:cNvPr>
          <p:cNvSpPr>
            <a:spLocks noGrp="1"/>
          </p:cNvSpPr>
          <p:nvPr>
            <p:ph type="title"/>
          </p:nvPr>
        </p:nvSpPr>
        <p:spPr>
          <a:xfrm>
            <a:off x="609602" y="474873"/>
            <a:ext cx="11005207" cy="414128"/>
          </a:xfrm>
          <a:prstGeom prst="rect">
            <a:avLst/>
          </a:prstGeom>
        </p:spPr>
        <p:txBody>
          <a:bodyPr vert="horz" lIns="91440" tIns="45720" rIns="91440" bIns="45720" rtlCol="0" anchor="t">
            <a:normAutofit/>
          </a:bodyPr>
          <a:lstStyle/>
          <a:p>
            <a:r>
              <a:rPr lang="en-US"/>
              <a:t>Click to edit Master title style</a:t>
            </a:r>
          </a:p>
        </p:txBody>
      </p:sp>
    </p:spTree>
    <p:extLst>
      <p:ext uri="{BB962C8B-B14F-4D97-AF65-F5344CB8AC3E}">
        <p14:creationId xmlns:p14="http://schemas.microsoft.com/office/powerpoint/2010/main" val="2175059629"/>
      </p:ext>
    </p:extLst>
  </p:cSld>
  <p:clrMapOvr>
    <a:masterClrMapping/>
  </p:clrMapOvr>
  <p:hf hdr="0" ftr="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Picture with Caption">
    <p:bg>
      <p:bgPr>
        <a:solidFill>
          <a:srgbClr val="DCF1FA"/>
        </a:solidFill>
        <a:effectLst/>
      </p:bgPr>
    </p:bg>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74AFF0ED-2E64-B7AE-48E2-1F729D5F4C8C}"/>
              </a:ext>
            </a:extLst>
          </p:cNvPr>
          <p:cNvSpPr>
            <a:spLocks noGrp="1"/>
          </p:cNvSpPr>
          <p:nvPr>
            <p:ph idx="12" hasCustomPrompt="1"/>
          </p:nvPr>
        </p:nvSpPr>
        <p:spPr>
          <a:xfrm>
            <a:off x="1936375" y="1828791"/>
            <a:ext cx="8039457" cy="1161288"/>
          </a:xfrm>
        </p:spPr>
        <p:txBody>
          <a:bodyPr anchor="ctr">
            <a:normAutofit/>
          </a:bodyPr>
          <a:lstStyle>
            <a:lvl1pPr marL="0" indent="0">
              <a:buNone/>
              <a:defRPr sz="2800" baseline="0">
                <a:solidFill>
                  <a:srgbClr val="0B1924"/>
                </a:solidFill>
              </a:defRPr>
            </a:lvl1pPr>
            <a:lvl2pPr marL="457200" indent="0">
              <a:buNone/>
              <a:defRPr sz="2000"/>
            </a:lvl2pPr>
            <a:lvl4pPr marL="1371600" indent="0">
              <a:buNone/>
              <a:defRPr/>
            </a:lvl4pPr>
            <a:lvl5pPr marL="1828800" indent="0">
              <a:buNone/>
              <a:defRPr/>
            </a:lvl5pPr>
          </a:lstStyle>
          <a:p>
            <a:pPr lvl="0"/>
            <a:r>
              <a:rPr lang="en-US"/>
              <a:t>Add challenge text here</a:t>
            </a:r>
          </a:p>
        </p:txBody>
      </p:sp>
      <p:sp>
        <p:nvSpPr>
          <p:cNvPr id="7" name="Content Placeholder 2">
            <a:extLst>
              <a:ext uri="{FF2B5EF4-FFF2-40B4-BE49-F238E27FC236}">
                <a16:creationId xmlns:a16="http://schemas.microsoft.com/office/drawing/2014/main" id="{6AD5671C-355D-100E-1182-6571418A116D}"/>
              </a:ext>
            </a:extLst>
          </p:cNvPr>
          <p:cNvSpPr>
            <a:spLocks noGrp="1"/>
          </p:cNvSpPr>
          <p:nvPr>
            <p:ph idx="13" hasCustomPrompt="1"/>
          </p:nvPr>
        </p:nvSpPr>
        <p:spPr>
          <a:xfrm>
            <a:off x="1936375" y="3263149"/>
            <a:ext cx="8039443" cy="1161288"/>
          </a:xfrm>
        </p:spPr>
        <p:txBody>
          <a:bodyPr anchor="ctr">
            <a:normAutofit/>
          </a:bodyPr>
          <a:lstStyle>
            <a:lvl1pPr marL="0" indent="0">
              <a:buNone/>
              <a:defRPr sz="2800" baseline="0">
                <a:solidFill>
                  <a:srgbClr val="0B1924"/>
                </a:solidFill>
              </a:defRPr>
            </a:lvl1pPr>
            <a:lvl2pPr marL="457200" indent="0">
              <a:buNone/>
              <a:defRPr sz="2000"/>
            </a:lvl2pPr>
            <a:lvl4pPr marL="1371600" indent="0">
              <a:buNone/>
              <a:defRPr/>
            </a:lvl4pPr>
            <a:lvl5pPr marL="1828800" indent="0">
              <a:buNone/>
              <a:defRPr/>
            </a:lvl5pPr>
          </a:lstStyle>
          <a:p>
            <a:pPr lvl="0"/>
            <a:r>
              <a:rPr lang="en-US"/>
              <a:t>Add solution text here</a:t>
            </a:r>
          </a:p>
        </p:txBody>
      </p:sp>
      <p:sp>
        <p:nvSpPr>
          <p:cNvPr id="12" name="Content Placeholder 2">
            <a:extLst>
              <a:ext uri="{FF2B5EF4-FFF2-40B4-BE49-F238E27FC236}">
                <a16:creationId xmlns:a16="http://schemas.microsoft.com/office/drawing/2014/main" id="{3342A27D-6F83-CA6B-9D78-EAF79AD28BE2}"/>
              </a:ext>
            </a:extLst>
          </p:cNvPr>
          <p:cNvSpPr>
            <a:spLocks noGrp="1"/>
          </p:cNvSpPr>
          <p:nvPr>
            <p:ph idx="14" hasCustomPrompt="1"/>
          </p:nvPr>
        </p:nvSpPr>
        <p:spPr>
          <a:xfrm>
            <a:off x="1936375" y="4697507"/>
            <a:ext cx="8039423" cy="1163536"/>
          </a:xfrm>
        </p:spPr>
        <p:txBody>
          <a:bodyPr anchor="ctr">
            <a:normAutofit/>
          </a:bodyPr>
          <a:lstStyle>
            <a:lvl1pPr marL="0" indent="0">
              <a:buNone/>
              <a:defRPr sz="2800" baseline="0">
                <a:solidFill>
                  <a:srgbClr val="0B1924"/>
                </a:solidFill>
              </a:defRPr>
            </a:lvl1pPr>
            <a:lvl2pPr marL="457200" indent="0">
              <a:buNone/>
              <a:defRPr sz="2000"/>
            </a:lvl2pPr>
            <a:lvl4pPr marL="1371600" indent="0">
              <a:buNone/>
              <a:defRPr/>
            </a:lvl4pPr>
            <a:lvl5pPr marL="1828800" indent="0">
              <a:buNone/>
              <a:defRPr/>
            </a:lvl5pPr>
          </a:lstStyle>
          <a:p>
            <a:pPr lvl="0"/>
            <a:r>
              <a:rPr lang="en-US"/>
              <a:t>Add results text here</a:t>
            </a:r>
          </a:p>
        </p:txBody>
      </p:sp>
      <p:cxnSp>
        <p:nvCxnSpPr>
          <p:cNvPr id="13" name="Straight Connector 12">
            <a:extLst>
              <a:ext uri="{FF2B5EF4-FFF2-40B4-BE49-F238E27FC236}">
                <a16:creationId xmlns:a16="http://schemas.microsoft.com/office/drawing/2014/main" id="{87C9D86A-8343-EB35-AEAA-49A5BABE0CE4}"/>
              </a:ext>
            </a:extLst>
          </p:cNvPr>
          <p:cNvCxnSpPr>
            <a:cxnSpLocks/>
          </p:cNvCxnSpPr>
          <p:nvPr userDrawn="1"/>
        </p:nvCxnSpPr>
        <p:spPr>
          <a:xfrm>
            <a:off x="1766937" y="1828791"/>
            <a:ext cx="0" cy="1161288"/>
          </a:xfrm>
          <a:prstGeom prst="line">
            <a:avLst/>
          </a:prstGeom>
          <a:ln w="12700">
            <a:solidFill>
              <a:srgbClr val="00AAB8"/>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D25A99F-8AB8-D1C6-D767-1768B05B782B}"/>
              </a:ext>
            </a:extLst>
          </p:cNvPr>
          <p:cNvCxnSpPr>
            <a:cxnSpLocks/>
          </p:cNvCxnSpPr>
          <p:nvPr userDrawn="1"/>
        </p:nvCxnSpPr>
        <p:spPr>
          <a:xfrm>
            <a:off x="1766937" y="3263149"/>
            <a:ext cx="0" cy="1161288"/>
          </a:xfrm>
          <a:prstGeom prst="line">
            <a:avLst/>
          </a:prstGeom>
          <a:ln w="12700">
            <a:solidFill>
              <a:srgbClr val="00AAB8"/>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D5C5D743-762F-27EF-F81D-21333A6A43CF}"/>
              </a:ext>
            </a:extLst>
          </p:cNvPr>
          <p:cNvCxnSpPr>
            <a:cxnSpLocks/>
          </p:cNvCxnSpPr>
          <p:nvPr userDrawn="1"/>
        </p:nvCxnSpPr>
        <p:spPr>
          <a:xfrm>
            <a:off x="1766937" y="4699755"/>
            <a:ext cx="0" cy="1161288"/>
          </a:xfrm>
          <a:prstGeom prst="line">
            <a:avLst/>
          </a:prstGeom>
          <a:ln w="12700">
            <a:solidFill>
              <a:srgbClr val="00AAB8"/>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6D279BCC-E5DD-F962-63A3-167BBD0A0322}"/>
              </a:ext>
            </a:extLst>
          </p:cNvPr>
          <p:cNvSpPr txBox="1"/>
          <p:nvPr userDrawn="1"/>
        </p:nvSpPr>
        <p:spPr>
          <a:xfrm>
            <a:off x="387350" y="2277785"/>
            <a:ext cx="1210149" cy="307777"/>
          </a:xfrm>
          <a:prstGeom prst="rect">
            <a:avLst/>
          </a:prstGeom>
          <a:noFill/>
        </p:spPr>
        <p:txBody>
          <a:bodyPr wrap="square" rtlCol="0">
            <a:spAutoFit/>
          </a:bodyPr>
          <a:lstStyle/>
          <a:p>
            <a:pPr algn="ctr"/>
            <a:r>
              <a:rPr lang="en-US" sz="1400" b="0" i="0" cap="all" baseline="0">
                <a:solidFill>
                  <a:schemeClr val="tx2"/>
                </a:solidFill>
                <a:latin typeface="Aptos" panose="020B0004020202020204" pitchFamily="34" charset="0"/>
              </a:rPr>
              <a:t>challenge</a:t>
            </a:r>
          </a:p>
        </p:txBody>
      </p:sp>
      <p:sp>
        <p:nvSpPr>
          <p:cNvPr id="19" name="TextBox 18">
            <a:extLst>
              <a:ext uri="{FF2B5EF4-FFF2-40B4-BE49-F238E27FC236}">
                <a16:creationId xmlns:a16="http://schemas.microsoft.com/office/drawing/2014/main" id="{08AD3D90-E42C-E173-317B-8D2C4C27AA07}"/>
              </a:ext>
            </a:extLst>
          </p:cNvPr>
          <p:cNvSpPr txBox="1"/>
          <p:nvPr userDrawn="1"/>
        </p:nvSpPr>
        <p:spPr>
          <a:xfrm>
            <a:off x="387350" y="3709676"/>
            <a:ext cx="1210149" cy="307777"/>
          </a:xfrm>
          <a:prstGeom prst="rect">
            <a:avLst/>
          </a:prstGeom>
          <a:noFill/>
        </p:spPr>
        <p:txBody>
          <a:bodyPr wrap="square" rtlCol="0">
            <a:spAutoFit/>
          </a:bodyPr>
          <a:lstStyle/>
          <a:p>
            <a:pPr algn="ctr"/>
            <a:r>
              <a:rPr lang="en-US" sz="1400" b="0" i="0" cap="all" baseline="0">
                <a:solidFill>
                  <a:schemeClr val="tx2"/>
                </a:solidFill>
                <a:latin typeface="Aptos" panose="020B0004020202020204" pitchFamily="34" charset="0"/>
              </a:rPr>
              <a:t>solution</a:t>
            </a:r>
          </a:p>
        </p:txBody>
      </p:sp>
      <p:sp>
        <p:nvSpPr>
          <p:cNvPr id="20" name="TextBox 19">
            <a:extLst>
              <a:ext uri="{FF2B5EF4-FFF2-40B4-BE49-F238E27FC236}">
                <a16:creationId xmlns:a16="http://schemas.microsoft.com/office/drawing/2014/main" id="{1EA428FE-1889-B3B1-B2EE-10B0BDB22F54}"/>
              </a:ext>
            </a:extLst>
          </p:cNvPr>
          <p:cNvSpPr txBox="1"/>
          <p:nvPr userDrawn="1"/>
        </p:nvSpPr>
        <p:spPr>
          <a:xfrm>
            <a:off x="387350" y="5146282"/>
            <a:ext cx="1210149" cy="307777"/>
          </a:xfrm>
          <a:prstGeom prst="rect">
            <a:avLst/>
          </a:prstGeom>
          <a:noFill/>
        </p:spPr>
        <p:txBody>
          <a:bodyPr wrap="square" rtlCol="0">
            <a:spAutoFit/>
          </a:bodyPr>
          <a:lstStyle/>
          <a:p>
            <a:pPr algn="ctr"/>
            <a:r>
              <a:rPr lang="en-US" sz="1400" b="0" i="0" cap="all" baseline="0">
                <a:solidFill>
                  <a:schemeClr val="tx2"/>
                </a:solidFill>
                <a:latin typeface="Aptos" panose="020B0004020202020204" pitchFamily="34" charset="0"/>
              </a:rPr>
              <a:t>results</a:t>
            </a:r>
          </a:p>
        </p:txBody>
      </p:sp>
      <p:sp>
        <p:nvSpPr>
          <p:cNvPr id="6" name="TextBox 5">
            <a:extLst>
              <a:ext uri="{FF2B5EF4-FFF2-40B4-BE49-F238E27FC236}">
                <a16:creationId xmlns:a16="http://schemas.microsoft.com/office/drawing/2014/main" id="{6246A0FF-CCD4-4C28-E8A9-30C334644A6A}"/>
              </a:ext>
            </a:extLst>
          </p:cNvPr>
          <p:cNvSpPr txBox="1"/>
          <p:nvPr userDrawn="1"/>
        </p:nvSpPr>
        <p:spPr>
          <a:xfrm>
            <a:off x="3049073" y="3244334"/>
            <a:ext cx="6098146" cy="369332"/>
          </a:xfrm>
          <a:prstGeom prst="rect">
            <a:avLst/>
          </a:prstGeom>
          <a:noFill/>
        </p:spPr>
        <p:txBody>
          <a:bodyPr wrap="square">
            <a:spAutoFit/>
          </a:bodyPr>
          <a:lstStyle/>
          <a:p>
            <a:endParaRPr lang="en-US" b="0" i="0">
              <a:latin typeface="Aptos" panose="020B0004020202020204" pitchFamily="34" charset="0"/>
            </a:endParaRPr>
          </a:p>
        </p:txBody>
      </p:sp>
      <p:sp>
        <p:nvSpPr>
          <p:cNvPr id="9" name="Title 8">
            <a:extLst>
              <a:ext uri="{FF2B5EF4-FFF2-40B4-BE49-F238E27FC236}">
                <a16:creationId xmlns:a16="http://schemas.microsoft.com/office/drawing/2014/main" id="{C63116FD-99FB-C2C8-BB67-FE20C8C1AA8A}"/>
              </a:ext>
            </a:extLst>
          </p:cNvPr>
          <p:cNvSpPr>
            <a:spLocks noGrp="1"/>
          </p:cNvSpPr>
          <p:nvPr>
            <p:ph type="title"/>
          </p:nvPr>
        </p:nvSpPr>
        <p:spPr/>
        <p:txBody>
          <a:bodyPr/>
          <a:lstStyle/>
          <a:p>
            <a:r>
              <a:rPr lang="en-US"/>
              <a:t>Click to edit Master title style</a:t>
            </a:r>
          </a:p>
        </p:txBody>
      </p:sp>
      <p:sp>
        <p:nvSpPr>
          <p:cNvPr id="2" name="Slide Number Placeholder 1">
            <a:extLst>
              <a:ext uri="{FF2B5EF4-FFF2-40B4-BE49-F238E27FC236}">
                <a16:creationId xmlns:a16="http://schemas.microsoft.com/office/drawing/2014/main" id="{12B1F906-A8AB-CF24-5651-D724D263921A}"/>
              </a:ext>
            </a:extLst>
          </p:cNvPr>
          <p:cNvSpPr>
            <a:spLocks noGrp="1"/>
          </p:cNvSpPr>
          <p:nvPr>
            <p:ph type="sldNum" sz="quarter" idx="15"/>
          </p:nvPr>
        </p:nvSpPr>
        <p:spPr/>
        <p:txBody>
          <a:bodyPr/>
          <a:lstStyle/>
          <a:p>
            <a:fld id="{796CBEC6-1353-BF47-8A98-2F398B8EA2E4}" type="slidenum">
              <a:rPr lang="en-US" smtClean="0"/>
              <a:pPr/>
              <a:t>‹#›</a:t>
            </a:fld>
            <a:endParaRPr lang="en-US"/>
          </a:p>
        </p:txBody>
      </p:sp>
    </p:spTree>
    <p:extLst>
      <p:ext uri="{BB962C8B-B14F-4D97-AF65-F5344CB8AC3E}">
        <p14:creationId xmlns:p14="http://schemas.microsoft.com/office/powerpoint/2010/main" val="265125286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1_3 Photos ">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7989525-6DD6-455C-B0F5-6553F99B671C}"/>
              </a:ext>
            </a:extLst>
          </p:cNvPr>
          <p:cNvSpPr>
            <a:spLocks noGrp="1"/>
          </p:cNvSpPr>
          <p:nvPr>
            <p:ph type="dt" sz="half" idx="10"/>
          </p:nvPr>
        </p:nvSpPr>
        <p:spPr/>
        <p:txBody>
          <a:bodyPr/>
          <a:lstStyle/>
          <a:p>
            <a:fld id="{54AE51EB-E825-40E1-B868-D3F9B04DA9E1}" type="datetime4">
              <a:rPr lang="en-US" smtClean="0"/>
              <a:t>May 23, 2025</a:t>
            </a:fld>
            <a:endParaRPr lang="en-US"/>
          </a:p>
        </p:txBody>
      </p:sp>
      <p:sp>
        <p:nvSpPr>
          <p:cNvPr id="4" name="Footer Placeholder 3">
            <a:extLst>
              <a:ext uri="{FF2B5EF4-FFF2-40B4-BE49-F238E27FC236}">
                <a16:creationId xmlns:a16="http://schemas.microsoft.com/office/drawing/2014/main" id="{360CBC62-EE18-4B7F-AA45-2FC1392CC33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61284C4-5B6C-4D97-81CF-745DFD36D480}"/>
              </a:ext>
            </a:extLst>
          </p:cNvPr>
          <p:cNvSpPr>
            <a:spLocks noGrp="1"/>
          </p:cNvSpPr>
          <p:nvPr>
            <p:ph type="sldNum" sz="quarter" idx="12"/>
          </p:nvPr>
        </p:nvSpPr>
        <p:spPr/>
        <p:txBody>
          <a:bodyPr/>
          <a:lstStyle/>
          <a:p>
            <a:fld id="{BD4BDB19-913A-45EC-AEA8-256B31C76FD7}" type="slidenum">
              <a:rPr lang="en-US" smtClean="0"/>
              <a:pPr/>
              <a:t>‹#›</a:t>
            </a:fld>
            <a:endParaRPr lang="en-US"/>
          </a:p>
        </p:txBody>
      </p:sp>
      <p:sp>
        <p:nvSpPr>
          <p:cNvPr id="6" name="Text Placeholder 7">
            <a:extLst>
              <a:ext uri="{FF2B5EF4-FFF2-40B4-BE49-F238E27FC236}">
                <a16:creationId xmlns:a16="http://schemas.microsoft.com/office/drawing/2014/main" id="{3806EFD8-6489-4199-A762-08EF8C5219CE}"/>
              </a:ext>
            </a:extLst>
          </p:cNvPr>
          <p:cNvSpPr>
            <a:spLocks noGrp="1"/>
          </p:cNvSpPr>
          <p:nvPr>
            <p:ph type="body" sz="quarter" idx="26" hasCustomPrompt="1"/>
          </p:nvPr>
        </p:nvSpPr>
        <p:spPr>
          <a:xfrm>
            <a:off x="605274" y="5430015"/>
            <a:ext cx="3518468" cy="206671"/>
          </a:xfrm>
        </p:spPr>
        <p:txBody>
          <a:bodyPr anchor="b" anchorCtr="0">
            <a:normAutofit/>
          </a:bodyPr>
          <a:lstStyle>
            <a:lvl1pPr marL="0" indent="0">
              <a:spcBef>
                <a:spcPts val="0"/>
              </a:spcBef>
              <a:buNone/>
              <a:defRPr sz="1067"/>
            </a:lvl1pPr>
          </a:lstStyle>
          <a:p>
            <a:pPr lvl="0"/>
            <a:r>
              <a:rPr lang="en-US"/>
              <a:t>Caption</a:t>
            </a:r>
          </a:p>
        </p:txBody>
      </p:sp>
      <p:sp>
        <p:nvSpPr>
          <p:cNvPr id="7" name="Picture Placeholder 2">
            <a:extLst>
              <a:ext uri="{FF2B5EF4-FFF2-40B4-BE49-F238E27FC236}">
                <a16:creationId xmlns:a16="http://schemas.microsoft.com/office/drawing/2014/main" id="{C70235B0-5D5F-4EA0-BC8A-C1E8060ADC6C}"/>
              </a:ext>
            </a:extLst>
          </p:cNvPr>
          <p:cNvSpPr>
            <a:spLocks noGrp="1"/>
          </p:cNvSpPr>
          <p:nvPr>
            <p:ph type="pic" sz="quarter" idx="27"/>
          </p:nvPr>
        </p:nvSpPr>
        <p:spPr>
          <a:xfrm>
            <a:off x="609602" y="1701800"/>
            <a:ext cx="3514140" cy="3648880"/>
          </a:xfrm>
        </p:spPr>
        <p:txBody>
          <a:bodyPr anchor="ctr" anchorCtr="0"/>
          <a:lstStyle>
            <a:lvl1pPr marL="0" indent="0" algn="ctr">
              <a:spcBef>
                <a:spcPts val="0"/>
              </a:spcBef>
              <a:buFontTx/>
              <a:buNone/>
              <a:defRPr/>
            </a:lvl1pPr>
          </a:lstStyle>
          <a:p>
            <a:r>
              <a:rPr lang="en-US"/>
              <a:t>Click icon to add picture</a:t>
            </a:r>
          </a:p>
        </p:txBody>
      </p:sp>
      <p:sp>
        <p:nvSpPr>
          <p:cNvPr id="8" name="Text Placeholder 7">
            <a:extLst>
              <a:ext uri="{FF2B5EF4-FFF2-40B4-BE49-F238E27FC236}">
                <a16:creationId xmlns:a16="http://schemas.microsoft.com/office/drawing/2014/main" id="{2FD3B2D8-21C1-409D-8754-3912EAAFA90F}"/>
              </a:ext>
            </a:extLst>
          </p:cNvPr>
          <p:cNvSpPr>
            <a:spLocks noGrp="1"/>
          </p:cNvSpPr>
          <p:nvPr>
            <p:ph type="body" sz="quarter" idx="28" hasCustomPrompt="1"/>
          </p:nvPr>
        </p:nvSpPr>
        <p:spPr>
          <a:xfrm>
            <a:off x="4336767" y="5430015"/>
            <a:ext cx="3518524" cy="206671"/>
          </a:xfrm>
        </p:spPr>
        <p:txBody>
          <a:bodyPr anchor="b" anchorCtr="0">
            <a:normAutofit/>
          </a:bodyPr>
          <a:lstStyle>
            <a:lvl1pPr marL="0" indent="0">
              <a:spcBef>
                <a:spcPts val="0"/>
              </a:spcBef>
              <a:buNone/>
              <a:defRPr sz="1067"/>
            </a:lvl1pPr>
          </a:lstStyle>
          <a:p>
            <a:pPr lvl="0"/>
            <a:r>
              <a:rPr lang="en-US"/>
              <a:t>Caption</a:t>
            </a:r>
          </a:p>
        </p:txBody>
      </p:sp>
      <p:sp>
        <p:nvSpPr>
          <p:cNvPr id="9" name="Picture Placeholder 2">
            <a:extLst>
              <a:ext uri="{FF2B5EF4-FFF2-40B4-BE49-F238E27FC236}">
                <a16:creationId xmlns:a16="http://schemas.microsoft.com/office/drawing/2014/main" id="{C5930CBD-7E0D-45FA-B7AB-D886FF04AE86}"/>
              </a:ext>
            </a:extLst>
          </p:cNvPr>
          <p:cNvSpPr>
            <a:spLocks noGrp="1"/>
          </p:cNvSpPr>
          <p:nvPr>
            <p:ph type="pic" sz="quarter" idx="29"/>
          </p:nvPr>
        </p:nvSpPr>
        <p:spPr>
          <a:xfrm>
            <a:off x="4336767" y="1701800"/>
            <a:ext cx="3514140" cy="3648880"/>
          </a:xfrm>
        </p:spPr>
        <p:txBody>
          <a:bodyPr anchor="ctr" anchorCtr="0"/>
          <a:lstStyle>
            <a:lvl1pPr marL="0" indent="0" algn="ctr">
              <a:spcBef>
                <a:spcPts val="0"/>
              </a:spcBef>
              <a:buFontTx/>
              <a:buNone/>
              <a:defRPr/>
            </a:lvl1pPr>
          </a:lstStyle>
          <a:p>
            <a:r>
              <a:rPr lang="en-US"/>
              <a:t>Click icon to add picture</a:t>
            </a:r>
          </a:p>
        </p:txBody>
      </p:sp>
      <p:sp>
        <p:nvSpPr>
          <p:cNvPr id="10" name="Text Placeholder 7">
            <a:extLst>
              <a:ext uri="{FF2B5EF4-FFF2-40B4-BE49-F238E27FC236}">
                <a16:creationId xmlns:a16="http://schemas.microsoft.com/office/drawing/2014/main" id="{004807F8-F7CF-4A09-95DE-8F2A81961B64}"/>
              </a:ext>
            </a:extLst>
          </p:cNvPr>
          <p:cNvSpPr>
            <a:spLocks noGrp="1"/>
          </p:cNvSpPr>
          <p:nvPr>
            <p:ph type="body" sz="quarter" idx="30" hasCustomPrompt="1"/>
          </p:nvPr>
        </p:nvSpPr>
        <p:spPr>
          <a:xfrm>
            <a:off x="8063935" y="5430015"/>
            <a:ext cx="3537060" cy="206671"/>
          </a:xfrm>
        </p:spPr>
        <p:txBody>
          <a:bodyPr anchor="b" anchorCtr="0">
            <a:normAutofit/>
          </a:bodyPr>
          <a:lstStyle>
            <a:lvl1pPr marL="0" indent="0">
              <a:spcBef>
                <a:spcPts val="0"/>
              </a:spcBef>
              <a:buNone/>
              <a:defRPr sz="1067"/>
            </a:lvl1pPr>
          </a:lstStyle>
          <a:p>
            <a:pPr lvl="0"/>
            <a:r>
              <a:rPr lang="en-US"/>
              <a:t>Caption</a:t>
            </a:r>
          </a:p>
        </p:txBody>
      </p:sp>
      <p:sp>
        <p:nvSpPr>
          <p:cNvPr id="11" name="Picture Placeholder 2">
            <a:extLst>
              <a:ext uri="{FF2B5EF4-FFF2-40B4-BE49-F238E27FC236}">
                <a16:creationId xmlns:a16="http://schemas.microsoft.com/office/drawing/2014/main" id="{FE44DDF9-9A71-410F-84A5-8358285E6A77}"/>
              </a:ext>
            </a:extLst>
          </p:cNvPr>
          <p:cNvSpPr>
            <a:spLocks noGrp="1"/>
          </p:cNvSpPr>
          <p:nvPr>
            <p:ph type="pic" sz="quarter" idx="31"/>
          </p:nvPr>
        </p:nvSpPr>
        <p:spPr>
          <a:xfrm>
            <a:off x="8063935" y="1701800"/>
            <a:ext cx="3514140" cy="3648880"/>
          </a:xfrm>
        </p:spPr>
        <p:txBody>
          <a:bodyPr anchor="ctr" anchorCtr="0"/>
          <a:lstStyle>
            <a:lvl1pPr marL="0" indent="0" algn="ctr">
              <a:spcBef>
                <a:spcPts val="0"/>
              </a:spcBef>
              <a:buFontTx/>
              <a:buNone/>
              <a:defRPr/>
            </a:lvl1pPr>
          </a:lstStyle>
          <a:p>
            <a:r>
              <a:rPr lang="en-US"/>
              <a:t>Click icon to add picture</a:t>
            </a:r>
          </a:p>
        </p:txBody>
      </p:sp>
      <p:sp>
        <p:nvSpPr>
          <p:cNvPr id="12" name="Title Placeholder 1">
            <a:extLst>
              <a:ext uri="{FF2B5EF4-FFF2-40B4-BE49-F238E27FC236}">
                <a16:creationId xmlns:a16="http://schemas.microsoft.com/office/drawing/2014/main" id="{6490954B-487F-4E7B-AE35-0585052AD2FC}"/>
              </a:ext>
            </a:extLst>
          </p:cNvPr>
          <p:cNvSpPr>
            <a:spLocks noGrp="1"/>
          </p:cNvSpPr>
          <p:nvPr>
            <p:ph type="title"/>
          </p:nvPr>
        </p:nvSpPr>
        <p:spPr>
          <a:xfrm>
            <a:off x="609602" y="474873"/>
            <a:ext cx="11005207" cy="414128"/>
          </a:xfrm>
          <a:prstGeom prst="rect">
            <a:avLst/>
          </a:prstGeom>
        </p:spPr>
        <p:txBody>
          <a:bodyPr vert="horz" lIns="91440" tIns="45720" rIns="91440" bIns="45720" rtlCol="0" anchor="t">
            <a:normAutofit/>
          </a:bodyPr>
          <a:lstStyle/>
          <a:p>
            <a:r>
              <a:rPr lang="en-US"/>
              <a:t>Click to edit Master title style</a:t>
            </a:r>
          </a:p>
        </p:txBody>
      </p:sp>
    </p:spTree>
    <p:extLst>
      <p:ext uri="{BB962C8B-B14F-4D97-AF65-F5344CB8AC3E}">
        <p14:creationId xmlns:p14="http://schemas.microsoft.com/office/powerpoint/2010/main" val="1258686590"/>
      </p:ext>
    </p:extLst>
  </p:cSld>
  <p:clrMapOvr>
    <a:masterClrMapping/>
  </p:clrMapOvr>
  <p:hf hdr="0" ftr="0"/>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1_Big 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748AA-0D32-4410-9D5E-8F71AB5882E7}"/>
              </a:ext>
            </a:extLst>
          </p:cNvPr>
          <p:cNvSpPr>
            <a:spLocks noGrp="1"/>
          </p:cNvSpPr>
          <p:nvPr>
            <p:ph type="title"/>
          </p:nvPr>
        </p:nvSpPr>
        <p:spPr>
          <a:xfrm>
            <a:off x="609601" y="888999"/>
            <a:ext cx="10972800" cy="4747684"/>
          </a:xfrm>
        </p:spPr>
        <p:txBody>
          <a:bodyPr anchor="t">
            <a:noAutofit/>
          </a:bodyPr>
          <a:lstStyle>
            <a:lvl1pPr>
              <a:defRPr sz="7200">
                <a:solidFill>
                  <a:schemeClr val="bg2"/>
                </a:solidFill>
              </a:defRPr>
            </a:lvl1pPr>
          </a:lstStyle>
          <a:p>
            <a:r>
              <a:rPr lang="en-US"/>
              <a:t>Click to edit Master title style</a:t>
            </a:r>
          </a:p>
        </p:txBody>
      </p:sp>
      <p:sp>
        <p:nvSpPr>
          <p:cNvPr id="3" name="Date Placeholder 2">
            <a:extLst>
              <a:ext uri="{FF2B5EF4-FFF2-40B4-BE49-F238E27FC236}">
                <a16:creationId xmlns:a16="http://schemas.microsoft.com/office/drawing/2014/main" id="{81A66E34-25BD-4459-86EB-A2F39DC2FAB3}"/>
              </a:ext>
            </a:extLst>
          </p:cNvPr>
          <p:cNvSpPr>
            <a:spLocks noGrp="1"/>
          </p:cNvSpPr>
          <p:nvPr>
            <p:ph type="dt" sz="half" idx="10"/>
          </p:nvPr>
        </p:nvSpPr>
        <p:spPr/>
        <p:txBody>
          <a:bodyPr/>
          <a:lstStyle/>
          <a:p>
            <a:fld id="{E1BE2DB2-57C2-407A-88C1-C24F1DB6587F}" type="datetime4">
              <a:rPr lang="en-US" smtClean="0"/>
              <a:t>May 23, 2025</a:t>
            </a:fld>
            <a:endParaRPr lang="en-US"/>
          </a:p>
        </p:txBody>
      </p:sp>
      <p:sp>
        <p:nvSpPr>
          <p:cNvPr id="4" name="Footer Placeholder 3">
            <a:extLst>
              <a:ext uri="{FF2B5EF4-FFF2-40B4-BE49-F238E27FC236}">
                <a16:creationId xmlns:a16="http://schemas.microsoft.com/office/drawing/2014/main" id="{324E9299-8434-4F7D-B8C6-A3D84929760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8066D84-ACA6-4947-BD7D-E98784273F74}"/>
              </a:ext>
            </a:extLst>
          </p:cNvPr>
          <p:cNvSpPr>
            <a:spLocks noGrp="1"/>
          </p:cNvSpPr>
          <p:nvPr>
            <p:ph type="sldNum" sz="quarter" idx="12"/>
          </p:nvPr>
        </p:nvSpPr>
        <p:spPr/>
        <p:txBody>
          <a:bodyPr/>
          <a:lstStyle/>
          <a:p>
            <a:fld id="{BD4BDB19-913A-45EC-AEA8-256B31C76FD7}" type="slidenum">
              <a:rPr lang="en-US" smtClean="0"/>
              <a:pPr/>
              <a:t>‹#›</a:t>
            </a:fld>
            <a:endParaRPr lang="en-US"/>
          </a:p>
        </p:txBody>
      </p:sp>
    </p:spTree>
    <p:extLst>
      <p:ext uri="{BB962C8B-B14F-4D97-AF65-F5344CB8AC3E}">
        <p14:creationId xmlns:p14="http://schemas.microsoft.com/office/powerpoint/2010/main" val="4254883211"/>
      </p:ext>
    </p:extLst>
  </p:cSld>
  <p:clrMapOvr>
    <a:masterClrMapping/>
  </p:clrMapOvr>
  <p:hf hdr="0" ftr="0"/>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Transition Slide">
    <p:bg>
      <p:bgPr>
        <a:solidFill>
          <a:schemeClr val="bg1"/>
        </a:solidFill>
        <a:effectLst/>
      </p:bgPr>
    </p:bg>
    <p:spTree>
      <p:nvGrpSpPr>
        <p:cNvPr id="1" name=""/>
        <p:cNvGrpSpPr/>
        <p:nvPr/>
      </p:nvGrpSpPr>
      <p:grpSpPr>
        <a:xfrm>
          <a:off x="0" y="0"/>
          <a:ext cx="0" cy="0"/>
          <a:chOff x="0" y="0"/>
          <a:chExt cx="0" cy="0"/>
        </a:xfrm>
      </p:grpSpPr>
      <p:pic>
        <p:nvPicPr>
          <p:cNvPr id="3" name="Picture 2" descr="A blue sky with white dots&#10;&#10;Description automatically generated">
            <a:extLst>
              <a:ext uri="{FF2B5EF4-FFF2-40B4-BE49-F238E27FC236}">
                <a16:creationId xmlns:a16="http://schemas.microsoft.com/office/drawing/2014/main" id="{1B5182D5-F07B-7E1B-8B82-5E12EF900BF5}"/>
              </a:ext>
            </a:extLst>
          </p:cNvPr>
          <p:cNvPicPr>
            <a:picLocks noChangeAspect="1"/>
          </p:cNvPicPr>
          <p:nvPr userDrawn="1"/>
        </p:nvPicPr>
        <p:blipFill rotWithShape="1">
          <a:blip r:embed="rId2"/>
          <a:srcRect/>
          <a:stretch/>
        </p:blipFill>
        <p:spPr>
          <a:xfrm>
            <a:off x="0" y="0"/>
            <a:ext cx="12192000" cy="6858000"/>
          </a:xfrm>
          <a:prstGeom prst="rect">
            <a:avLst/>
          </a:prstGeom>
        </p:spPr>
      </p:pic>
      <p:pic>
        <p:nvPicPr>
          <p:cNvPr id="5" name="Graphic 4">
            <a:extLst>
              <a:ext uri="{FF2B5EF4-FFF2-40B4-BE49-F238E27FC236}">
                <a16:creationId xmlns:a16="http://schemas.microsoft.com/office/drawing/2014/main" id="{70EB24AE-2074-48D0-4213-04674A6081A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0728826" y="6124070"/>
            <a:ext cx="1099591" cy="435255"/>
          </a:xfrm>
          <a:prstGeom prst="rect">
            <a:avLst/>
          </a:prstGeom>
        </p:spPr>
      </p:pic>
      <p:sp>
        <p:nvSpPr>
          <p:cNvPr id="4" name="Title 1">
            <a:extLst>
              <a:ext uri="{FF2B5EF4-FFF2-40B4-BE49-F238E27FC236}">
                <a16:creationId xmlns:a16="http://schemas.microsoft.com/office/drawing/2014/main" id="{C0516495-9D23-316E-1D65-12316B408190}"/>
              </a:ext>
            </a:extLst>
          </p:cNvPr>
          <p:cNvSpPr>
            <a:spLocks noGrp="1"/>
          </p:cNvSpPr>
          <p:nvPr>
            <p:ph type="title" hasCustomPrompt="1"/>
          </p:nvPr>
        </p:nvSpPr>
        <p:spPr>
          <a:xfrm>
            <a:off x="0" y="1989137"/>
            <a:ext cx="12192000" cy="1325563"/>
          </a:xfrm>
        </p:spPr>
        <p:txBody>
          <a:bodyPr>
            <a:normAutofit/>
          </a:bodyPr>
          <a:lstStyle>
            <a:lvl1pPr algn="ctr">
              <a:defRPr sz="5500" baseline="0">
                <a:solidFill>
                  <a:schemeClr val="bg1"/>
                </a:solidFill>
              </a:defRPr>
            </a:lvl1pPr>
          </a:lstStyle>
          <a:p>
            <a:r>
              <a:rPr lang="en-US"/>
              <a:t>Transition Title</a:t>
            </a:r>
          </a:p>
        </p:txBody>
      </p:sp>
    </p:spTree>
    <p:extLst>
      <p:ext uri="{BB962C8B-B14F-4D97-AF65-F5344CB8AC3E}">
        <p14:creationId xmlns:p14="http://schemas.microsoft.com/office/powerpoint/2010/main" val="22308350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Picture with Caption">
    <p:bg>
      <p:bgPr>
        <a:solidFill>
          <a:srgbClr val="DCF1FA"/>
        </a:solidFill>
        <a:effectLst/>
      </p:bgPr>
    </p:bg>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67FED8D3-B81D-2915-D3E9-25E1E17E9CA1}"/>
              </a:ext>
            </a:extLst>
          </p:cNvPr>
          <p:cNvSpPr>
            <a:spLocks noGrp="1"/>
          </p:cNvSpPr>
          <p:nvPr>
            <p:ph sz="half" idx="10"/>
          </p:nvPr>
        </p:nvSpPr>
        <p:spPr>
          <a:xfrm>
            <a:off x="548640" y="1188720"/>
            <a:ext cx="8115302" cy="4977188"/>
          </a:xfrm>
        </p:spPr>
        <p:txBody>
          <a:bodyPr/>
          <a:lstStyle>
            <a:lvl1pPr>
              <a:defRPr>
                <a:solidFill>
                  <a:srgbClr val="0B1924"/>
                </a:solidFill>
              </a:defRPr>
            </a:lvl1pPr>
            <a:lvl2pPr>
              <a:defRPr>
                <a:solidFill>
                  <a:srgbClr val="0B1924"/>
                </a:solidFill>
              </a:defRPr>
            </a:lvl2pPr>
            <a:lvl3pPr>
              <a:defRPr>
                <a:solidFill>
                  <a:srgbClr val="0B1924"/>
                </a:solidFill>
              </a:defRPr>
            </a:lvl3pPr>
            <a:lvl4pPr>
              <a:defRPr>
                <a:solidFill>
                  <a:srgbClr val="0B1924"/>
                </a:solidFill>
              </a:defRPr>
            </a:lvl4pPr>
            <a:lvl5pPr>
              <a:defRPr>
                <a:solidFill>
                  <a:srgbClr val="0B1924"/>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Picture Placeholder 2">
            <a:extLst>
              <a:ext uri="{FF2B5EF4-FFF2-40B4-BE49-F238E27FC236}">
                <a16:creationId xmlns:a16="http://schemas.microsoft.com/office/drawing/2014/main" id="{9A6998BC-C89A-E1F1-0DDA-79751B2C5765}"/>
              </a:ext>
            </a:extLst>
          </p:cNvPr>
          <p:cNvSpPr>
            <a:spLocks noGrp="1"/>
          </p:cNvSpPr>
          <p:nvPr>
            <p:ph type="pic" idx="1" hasCustomPrompt="1"/>
          </p:nvPr>
        </p:nvSpPr>
        <p:spPr>
          <a:xfrm>
            <a:off x="8839200" y="1188719"/>
            <a:ext cx="2722880" cy="4977197"/>
          </a:xfrm>
        </p:spPr>
        <p:txBody>
          <a:bodyPr/>
          <a:lstStyle>
            <a:lvl1pPr marL="0" indent="0">
              <a:buNone/>
              <a:defRPr sz="3200">
                <a:solidFill>
                  <a:srgbClr val="0B1924"/>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Insert Image/Chart Here</a:t>
            </a:r>
          </a:p>
        </p:txBody>
      </p:sp>
      <p:sp>
        <p:nvSpPr>
          <p:cNvPr id="7" name="Title 6">
            <a:extLst>
              <a:ext uri="{FF2B5EF4-FFF2-40B4-BE49-F238E27FC236}">
                <a16:creationId xmlns:a16="http://schemas.microsoft.com/office/drawing/2014/main" id="{5D4E4A42-D8D1-0D4B-B594-97A3420C83DA}"/>
              </a:ext>
            </a:extLst>
          </p:cNvPr>
          <p:cNvSpPr>
            <a:spLocks noGrp="1"/>
          </p:cNvSpPr>
          <p:nvPr>
            <p:ph type="title"/>
          </p:nvPr>
        </p:nvSpPr>
        <p:spPr/>
        <p:txBody>
          <a:bodyPr/>
          <a:lstStyle/>
          <a:p>
            <a:r>
              <a:rPr lang="en-US"/>
              <a:t>Click to edit Master title style</a:t>
            </a:r>
          </a:p>
        </p:txBody>
      </p:sp>
      <p:sp>
        <p:nvSpPr>
          <p:cNvPr id="2" name="Slide Number Placeholder 1">
            <a:extLst>
              <a:ext uri="{FF2B5EF4-FFF2-40B4-BE49-F238E27FC236}">
                <a16:creationId xmlns:a16="http://schemas.microsoft.com/office/drawing/2014/main" id="{6C9905B2-968E-6B17-CB09-99BA26E92B2E}"/>
              </a:ext>
            </a:extLst>
          </p:cNvPr>
          <p:cNvSpPr>
            <a:spLocks noGrp="1"/>
          </p:cNvSpPr>
          <p:nvPr>
            <p:ph type="sldNum" sz="quarter" idx="11"/>
          </p:nvPr>
        </p:nvSpPr>
        <p:spPr/>
        <p:txBody>
          <a:bodyPr/>
          <a:lstStyle/>
          <a:p>
            <a:fld id="{796CBEC6-1353-BF47-8A98-2F398B8EA2E4}" type="slidenum">
              <a:rPr lang="en-US" smtClean="0"/>
              <a:pPr/>
              <a:t>‹#›</a:t>
            </a:fld>
            <a:endParaRPr lang="en-US"/>
          </a:p>
        </p:txBody>
      </p:sp>
    </p:spTree>
    <p:extLst>
      <p:ext uri="{BB962C8B-B14F-4D97-AF65-F5344CB8AC3E}">
        <p14:creationId xmlns:p14="http://schemas.microsoft.com/office/powerpoint/2010/main" val="14777575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sv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4.sv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theme" Target="../theme/theme2.xml"/><Relationship Id="rId1" Type="http://schemas.openxmlformats.org/officeDocument/2006/relationships/slideLayout" Target="../slideLayouts/slideLayout15.xml"/><Relationship Id="rId4" Type="http://schemas.openxmlformats.org/officeDocument/2006/relationships/image" Target="../media/image21.emf"/></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8.xml"/><Relationship Id="rId7" Type="http://schemas.openxmlformats.org/officeDocument/2006/relationships/image" Target="../media/image23.svg"/><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image" Target="../media/image22.png"/><Relationship Id="rId5" Type="http://schemas.openxmlformats.org/officeDocument/2006/relationships/theme" Target="../theme/theme3.xml"/><Relationship Id="rId4" Type="http://schemas.openxmlformats.org/officeDocument/2006/relationships/slideLayout" Target="../slideLayouts/slideLayout1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18" Type="http://schemas.openxmlformats.org/officeDocument/2006/relationships/slideLayout" Target="../slideLayouts/slideLayout37.xml"/><Relationship Id="rId3" Type="http://schemas.openxmlformats.org/officeDocument/2006/relationships/slideLayout" Target="../slideLayouts/slideLayout22.xml"/><Relationship Id="rId21" Type="http://schemas.openxmlformats.org/officeDocument/2006/relationships/slideLayout" Target="../slideLayouts/slideLayout40.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20" Type="http://schemas.openxmlformats.org/officeDocument/2006/relationships/slideLayout" Target="../slideLayouts/slideLayout39.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10" Type="http://schemas.openxmlformats.org/officeDocument/2006/relationships/slideLayout" Target="../slideLayouts/slideLayout29.xml"/><Relationship Id="rId19" Type="http://schemas.openxmlformats.org/officeDocument/2006/relationships/slideLayout" Target="../slideLayouts/slideLayout38.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 Id="rId22"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slideLayout" Target="../slideLayouts/slideLayout53.xml"/><Relationship Id="rId18" Type="http://schemas.openxmlformats.org/officeDocument/2006/relationships/slideLayout" Target="../slideLayouts/slideLayout58.xml"/><Relationship Id="rId3" Type="http://schemas.openxmlformats.org/officeDocument/2006/relationships/slideLayout" Target="../slideLayouts/slideLayout43.xml"/><Relationship Id="rId21" Type="http://schemas.openxmlformats.org/officeDocument/2006/relationships/theme" Target="../theme/theme5.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17" Type="http://schemas.openxmlformats.org/officeDocument/2006/relationships/slideLayout" Target="../slideLayouts/slideLayout57.xml"/><Relationship Id="rId2" Type="http://schemas.openxmlformats.org/officeDocument/2006/relationships/slideLayout" Target="../slideLayouts/slideLayout42.xml"/><Relationship Id="rId16" Type="http://schemas.openxmlformats.org/officeDocument/2006/relationships/slideLayout" Target="../slideLayouts/slideLayout56.xml"/><Relationship Id="rId20" Type="http://schemas.openxmlformats.org/officeDocument/2006/relationships/slideLayout" Target="../slideLayouts/slideLayout60.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5" Type="http://schemas.openxmlformats.org/officeDocument/2006/relationships/slideLayout" Target="../slideLayouts/slideLayout55.xml"/><Relationship Id="rId10" Type="http://schemas.openxmlformats.org/officeDocument/2006/relationships/slideLayout" Target="../slideLayouts/slideLayout50.xml"/><Relationship Id="rId19" Type="http://schemas.openxmlformats.org/officeDocument/2006/relationships/slideLayout" Target="../slideLayouts/slideLayout59.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slideLayout" Target="../slideLayouts/slideLayout54.xml"/><Relationship Id="rId22" Type="http://schemas.openxmlformats.org/officeDocument/2006/relationships/image" Target="../media/image35.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18" Type="http://schemas.openxmlformats.org/officeDocument/2006/relationships/slideLayout" Target="../slideLayouts/slideLayout78.xml"/><Relationship Id="rId3" Type="http://schemas.openxmlformats.org/officeDocument/2006/relationships/slideLayout" Target="../slideLayouts/slideLayout63.xml"/><Relationship Id="rId21" Type="http://schemas.openxmlformats.org/officeDocument/2006/relationships/slideLayout" Target="../slideLayouts/slideLayout81.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slideLayout" Target="../slideLayouts/slideLayout77.xml"/><Relationship Id="rId2" Type="http://schemas.openxmlformats.org/officeDocument/2006/relationships/slideLayout" Target="../slideLayouts/slideLayout62.xml"/><Relationship Id="rId16" Type="http://schemas.openxmlformats.org/officeDocument/2006/relationships/slideLayout" Target="../slideLayouts/slideLayout76.xml"/><Relationship Id="rId20" Type="http://schemas.openxmlformats.org/officeDocument/2006/relationships/slideLayout" Target="../slideLayouts/slideLayout80.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24" Type="http://schemas.openxmlformats.org/officeDocument/2006/relationships/image" Target="../media/image36.png"/><Relationship Id="rId5" Type="http://schemas.openxmlformats.org/officeDocument/2006/relationships/slideLayout" Target="../slideLayouts/slideLayout65.xml"/><Relationship Id="rId15" Type="http://schemas.openxmlformats.org/officeDocument/2006/relationships/slideLayout" Target="../slideLayouts/slideLayout75.xml"/><Relationship Id="rId23" Type="http://schemas.openxmlformats.org/officeDocument/2006/relationships/theme" Target="../theme/theme6.xml"/><Relationship Id="rId10" Type="http://schemas.openxmlformats.org/officeDocument/2006/relationships/slideLayout" Target="../slideLayouts/slideLayout70.xml"/><Relationship Id="rId19" Type="http://schemas.openxmlformats.org/officeDocument/2006/relationships/slideLayout" Target="../slideLayouts/slideLayout79.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 Id="rId22" Type="http://schemas.openxmlformats.org/officeDocument/2006/relationships/slideLayout" Target="../slideLayouts/slideLayout8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DCF1FA"/>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8639" y="365759"/>
            <a:ext cx="11064239" cy="548640"/>
          </a:xfrm>
          <a:prstGeom prst="rect">
            <a:avLst/>
          </a:prstGeom>
        </p:spPr>
        <p:txBody>
          <a:bodyPr vert="horz" lIns="0" tIns="0" rIns="0" bIns="0" rtlCol="0" anchor="ctr">
            <a:noAutofit/>
          </a:bodyPr>
          <a:lstStyle/>
          <a:p>
            <a:r>
              <a:rPr lang="en-US"/>
              <a:t>Click to edit Master title style</a:t>
            </a:r>
          </a:p>
        </p:txBody>
      </p:sp>
      <p:sp>
        <p:nvSpPr>
          <p:cNvPr id="3" name="Text Placeholder 2"/>
          <p:cNvSpPr>
            <a:spLocks noGrp="1"/>
          </p:cNvSpPr>
          <p:nvPr>
            <p:ph type="body" idx="1"/>
          </p:nvPr>
        </p:nvSpPr>
        <p:spPr>
          <a:xfrm>
            <a:off x="548640" y="1188720"/>
            <a:ext cx="11064240" cy="50854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548640" y="6356350"/>
            <a:ext cx="399316" cy="365125"/>
          </a:xfrm>
          <a:prstGeom prst="rect">
            <a:avLst/>
          </a:prstGeom>
        </p:spPr>
        <p:txBody>
          <a:bodyPr vert="horz" lIns="91440" tIns="45720" rIns="91440" bIns="45720" rtlCol="0" anchor="ctr"/>
          <a:lstStyle>
            <a:lvl1pPr algn="l">
              <a:defRPr sz="1200" b="0" i="0">
                <a:solidFill>
                  <a:schemeClr val="tx1"/>
                </a:solidFill>
                <a:latin typeface="Aptos" panose="020B0004020202020204" pitchFamily="34" charset="0"/>
              </a:defRPr>
            </a:lvl1pPr>
          </a:lstStyle>
          <a:p>
            <a:fld id="{796CBEC6-1353-BF47-8A98-2F398B8EA2E4}" type="slidenum">
              <a:rPr lang="en-US" smtClean="0"/>
              <a:pPr/>
              <a:t>‹#›</a:t>
            </a:fld>
            <a:endParaRPr lang="en-US"/>
          </a:p>
        </p:txBody>
      </p:sp>
      <p:grpSp>
        <p:nvGrpSpPr>
          <p:cNvPr id="4" name="Group 3">
            <a:extLst>
              <a:ext uri="{FF2B5EF4-FFF2-40B4-BE49-F238E27FC236}">
                <a16:creationId xmlns:a16="http://schemas.microsoft.com/office/drawing/2014/main" id="{28CADDCE-B68A-778E-C452-C8AB51B784D7}"/>
              </a:ext>
            </a:extLst>
          </p:cNvPr>
          <p:cNvGrpSpPr>
            <a:grpSpLocks noChangeAspect="1"/>
          </p:cNvGrpSpPr>
          <p:nvPr userDrawn="1"/>
        </p:nvGrpSpPr>
        <p:grpSpPr>
          <a:xfrm>
            <a:off x="9800750" y="6007264"/>
            <a:ext cx="2154157" cy="1063295"/>
            <a:chOff x="9896321" y="6050851"/>
            <a:chExt cx="2778761" cy="1371600"/>
          </a:xfrm>
        </p:grpSpPr>
        <p:pic>
          <p:nvPicPr>
            <p:cNvPr id="5" name="Graphic 4">
              <a:extLst>
                <a:ext uri="{FF2B5EF4-FFF2-40B4-BE49-F238E27FC236}">
                  <a16:creationId xmlns:a16="http://schemas.microsoft.com/office/drawing/2014/main" id="{7244F848-B9DF-E842-56FC-86A563F8BB82}"/>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9896321" y="6501155"/>
              <a:ext cx="1832293" cy="412836"/>
            </a:xfrm>
            <a:prstGeom prst="rect">
              <a:avLst/>
            </a:prstGeom>
          </p:spPr>
        </p:pic>
        <p:pic>
          <p:nvPicPr>
            <p:cNvPr id="9" name="Graphic 8">
              <a:extLst>
                <a:ext uri="{FF2B5EF4-FFF2-40B4-BE49-F238E27FC236}">
                  <a16:creationId xmlns:a16="http://schemas.microsoft.com/office/drawing/2014/main" id="{9AF205CE-14D2-301B-DCC7-25E7269E0E5C}"/>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rot="5400000">
              <a:off x="11692102" y="6439471"/>
              <a:ext cx="1371600" cy="594360"/>
            </a:xfrm>
            <a:prstGeom prst="rect">
              <a:avLst/>
            </a:prstGeom>
          </p:spPr>
        </p:pic>
      </p:grpSp>
    </p:spTree>
    <p:extLst>
      <p:ext uri="{BB962C8B-B14F-4D97-AF65-F5344CB8AC3E}">
        <p14:creationId xmlns:p14="http://schemas.microsoft.com/office/powerpoint/2010/main" val="1561341600"/>
      </p:ext>
    </p:extLst>
  </p:cSld>
  <p:clrMap bg1="lt1" tx1="dk1" bg2="lt2" tx2="dk2" accent1="accent1" accent2="accent2" accent3="accent3" accent4="accent4" accent5="accent5" accent6="accent6" hlink="hlink" folHlink="folHlink"/>
  <p:sldLayoutIdLst>
    <p:sldLayoutId id="2147483688" r:id="rId1"/>
    <p:sldLayoutId id="2147483690" r:id="rId2"/>
    <p:sldLayoutId id="2147483706" r:id="rId3"/>
    <p:sldLayoutId id="2147483689" r:id="rId4"/>
    <p:sldLayoutId id="2147483719" r:id="rId5"/>
    <p:sldLayoutId id="2147483691" r:id="rId6"/>
    <p:sldLayoutId id="2147483708" r:id="rId7"/>
    <p:sldLayoutId id="2147483707" r:id="rId8"/>
    <p:sldLayoutId id="2147483709" r:id="rId9"/>
    <p:sldLayoutId id="2147483694" r:id="rId10"/>
    <p:sldLayoutId id="2147483716" r:id="rId11"/>
    <p:sldLayoutId id="2147483718" r:id="rId12"/>
    <p:sldLayoutId id="2147483700" r:id="rId13"/>
    <p:sldLayoutId id="2147483701" r:id="rId14"/>
  </p:sldLayoutIdLst>
  <p:hf hdr="0" ftr="0" dt="0"/>
  <p:txStyles>
    <p:titleStyle>
      <a:lvl1pPr algn="l" defTabSz="914400" rtl="0" eaLnBrk="1" latinLnBrk="0" hangingPunct="1">
        <a:lnSpc>
          <a:spcPct val="90000"/>
        </a:lnSpc>
        <a:spcBef>
          <a:spcPct val="0"/>
        </a:spcBef>
        <a:buNone/>
        <a:defRPr sz="4000" b="0" i="0" kern="1200">
          <a:solidFill>
            <a:schemeClr val="tx1"/>
          </a:solidFill>
          <a:latin typeface="Aptos" panose="020B00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ptos" panose="020B0004020202020204" pitchFamily="34" charset="0"/>
          <a:ea typeface="+mn-ea"/>
          <a:cs typeface="+mn-cs"/>
        </a:defRPr>
      </a:lvl1pPr>
      <a:lvl2pPr marL="571500" indent="-223838" algn="l" defTabSz="914400" rtl="0" eaLnBrk="1" latinLnBrk="0" hangingPunct="1">
        <a:lnSpc>
          <a:spcPct val="90000"/>
        </a:lnSpc>
        <a:spcBef>
          <a:spcPts val="500"/>
        </a:spcBef>
        <a:buFont typeface="Arial" panose="020B0604020202020204" pitchFamily="34" charset="0"/>
        <a:buChar char="•"/>
        <a:tabLst/>
        <a:defRPr sz="2400" b="0" i="0" kern="1200">
          <a:solidFill>
            <a:schemeClr val="tx1"/>
          </a:solidFill>
          <a:latin typeface="Aptos" panose="020B0004020202020204" pitchFamily="34" charset="0"/>
          <a:ea typeface="+mn-ea"/>
          <a:cs typeface="+mn-cs"/>
        </a:defRPr>
      </a:lvl2pPr>
      <a:lvl3pPr marL="1036638" indent="-233363" algn="l" defTabSz="914400" rtl="0" eaLnBrk="1" latinLnBrk="0" hangingPunct="1">
        <a:lnSpc>
          <a:spcPct val="90000"/>
        </a:lnSpc>
        <a:spcBef>
          <a:spcPts val="500"/>
        </a:spcBef>
        <a:buFont typeface="Arial" panose="020B0604020202020204" pitchFamily="34" charset="0"/>
        <a:buChar char="•"/>
        <a:tabLst/>
        <a:defRPr sz="2000" b="0" i="0" kern="1200">
          <a:solidFill>
            <a:schemeClr val="tx1"/>
          </a:solidFill>
          <a:latin typeface="Aptos" panose="020B0004020202020204" pitchFamily="34" charset="0"/>
          <a:ea typeface="+mn-ea"/>
          <a:cs typeface="+mn-cs"/>
        </a:defRPr>
      </a:lvl3pPr>
      <a:lvl4pPr marL="1376363" indent="-233363" algn="l" defTabSz="914400" rtl="0" eaLnBrk="1" latinLnBrk="0" hangingPunct="1">
        <a:lnSpc>
          <a:spcPct val="90000"/>
        </a:lnSpc>
        <a:spcBef>
          <a:spcPts val="500"/>
        </a:spcBef>
        <a:buFont typeface="Arial" panose="020B0604020202020204" pitchFamily="34" charset="0"/>
        <a:buChar char="•"/>
        <a:tabLst/>
        <a:defRPr sz="1800" b="0" i="0" kern="1200">
          <a:solidFill>
            <a:schemeClr val="tx1"/>
          </a:solidFill>
          <a:latin typeface="Aptos" panose="020B0004020202020204" pitchFamily="34" charset="0"/>
          <a:ea typeface="+mn-ea"/>
          <a:cs typeface="+mn-cs"/>
        </a:defRPr>
      </a:lvl4pPr>
      <a:lvl5pPr marL="1657350" indent="-165100" algn="l" defTabSz="914400" rtl="0" eaLnBrk="1" latinLnBrk="0" hangingPunct="1">
        <a:lnSpc>
          <a:spcPct val="90000"/>
        </a:lnSpc>
        <a:spcBef>
          <a:spcPts val="500"/>
        </a:spcBef>
        <a:buFont typeface="Arial" panose="020B0604020202020204" pitchFamily="34" charset="0"/>
        <a:buChar char="•"/>
        <a:tabLst/>
        <a:defRPr sz="1800" b="0" i="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DCF1FA"/>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8639" y="365759"/>
            <a:ext cx="11064239" cy="548640"/>
          </a:xfrm>
          <a:prstGeom prst="rect">
            <a:avLst/>
          </a:prstGeom>
        </p:spPr>
        <p:txBody>
          <a:bodyPr vert="horz" lIns="0" tIns="0" rIns="0" bIns="0" rtlCol="0" anchor="ctr">
            <a:noAutofit/>
          </a:bodyPr>
          <a:lstStyle/>
          <a:p>
            <a:r>
              <a:rPr lang="en-US"/>
              <a:t>Click to edit Master title style</a:t>
            </a:r>
          </a:p>
        </p:txBody>
      </p:sp>
      <p:sp>
        <p:nvSpPr>
          <p:cNvPr id="3" name="Text Placeholder 2"/>
          <p:cNvSpPr>
            <a:spLocks noGrp="1"/>
          </p:cNvSpPr>
          <p:nvPr>
            <p:ph type="body" idx="1"/>
          </p:nvPr>
        </p:nvSpPr>
        <p:spPr>
          <a:xfrm>
            <a:off x="548640" y="1188720"/>
            <a:ext cx="11064240" cy="50854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548640" y="6356350"/>
            <a:ext cx="399316" cy="365125"/>
          </a:xfrm>
          <a:prstGeom prst="rect">
            <a:avLst/>
          </a:prstGeom>
        </p:spPr>
        <p:txBody>
          <a:bodyPr vert="horz" lIns="91440" tIns="45720" rIns="91440" bIns="45720" rtlCol="0" anchor="ctr"/>
          <a:lstStyle>
            <a:lvl1pPr algn="l">
              <a:defRPr sz="1200" b="0" i="0">
                <a:solidFill>
                  <a:schemeClr val="tx1"/>
                </a:solidFill>
                <a:latin typeface="Aptos" panose="020B0004020202020204" pitchFamily="34" charset="0"/>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796CBEC6-1353-BF47-8A98-2F398B8EA2E4}" type="slidenum">
              <a:rPr kumimoji="0" lang="en-US" sz="1200" b="0" i="0" u="none" strike="noStrike" kern="1200" cap="none" spc="0" normalizeH="0" baseline="0" noProof="0" smtClean="0">
                <a:ln>
                  <a:noFill/>
                </a:ln>
                <a:solidFill>
                  <a:srgbClr val="0B1924"/>
                </a:solidFill>
                <a:effectLst/>
                <a:uLnTx/>
                <a:uFillTx/>
                <a:latin typeface="Aptos" panose="020B0004020202020204" pitchFamily="34" charset="0"/>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srgbClr val="0B1924"/>
              </a:solidFill>
              <a:effectLst/>
              <a:uLnTx/>
              <a:uFillTx/>
              <a:latin typeface="Aptos" panose="020B0004020202020204" pitchFamily="34" charset="0"/>
              <a:ea typeface="+mn-ea"/>
              <a:cs typeface="+mn-cs"/>
            </a:endParaRPr>
          </a:p>
        </p:txBody>
      </p:sp>
      <p:pic>
        <p:nvPicPr>
          <p:cNvPr id="7" name="Picture 6">
            <a:extLst>
              <a:ext uri="{FF2B5EF4-FFF2-40B4-BE49-F238E27FC236}">
                <a16:creationId xmlns:a16="http://schemas.microsoft.com/office/drawing/2014/main" id="{A2E0A929-D985-C533-E5B0-BC378008D421}"/>
              </a:ext>
            </a:extLst>
          </p:cNvPr>
          <p:cNvPicPr>
            <a:picLocks noChangeAspect="1"/>
          </p:cNvPicPr>
          <p:nvPr userDrawn="1"/>
        </p:nvPicPr>
        <p:blipFill>
          <a:blip r:embed="rId3"/>
          <a:srcRect t="-1" r="798" b="1831"/>
          <a:stretch/>
        </p:blipFill>
        <p:spPr>
          <a:xfrm>
            <a:off x="10283793" y="6409745"/>
            <a:ext cx="1160495" cy="260135"/>
          </a:xfrm>
          <a:prstGeom prst="rect">
            <a:avLst/>
          </a:prstGeom>
        </p:spPr>
      </p:pic>
      <p:pic>
        <p:nvPicPr>
          <p:cNvPr id="8" name="Picture 7">
            <a:extLst>
              <a:ext uri="{FF2B5EF4-FFF2-40B4-BE49-F238E27FC236}">
                <a16:creationId xmlns:a16="http://schemas.microsoft.com/office/drawing/2014/main" id="{FD6A3FA4-6732-9808-948C-E4A9E7D11379}"/>
              </a:ext>
            </a:extLst>
          </p:cNvPr>
          <p:cNvPicPr>
            <a:picLocks noChangeAspect="1"/>
          </p:cNvPicPr>
          <p:nvPr userDrawn="1"/>
        </p:nvPicPr>
        <p:blipFill>
          <a:blip r:embed="rId4"/>
          <a:srcRect l="-24425" b="23162"/>
          <a:stretch/>
        </p:blipFill>
        <p:spPr>
          <a:xfrm>
            <a:off x="11494672" y="6264997"/>
            <a:ext cx="419267" cy="593001"/>
          </a:xfrm>
          <a:prstGeom prst="rect">
            <a:avLst/>
          </a:prstGeom>
        </p:spPr>
      </p:pic>
    </p:spTree>
    <p:extLst>
      <p:ext uri="{BB962C8B-B14F-4D97-AF65-F5344CB8AC3E}">
        <p14:creationId xmlns:p14="http://schemas.microsoft.com/office/powerpoint/2010/main" val="2891944895"/>
      </p:ext>
    </p:extLst>
  </p:cSld>
  <p:clrMap bg1="lt1" tx1="dk1" bg2="lt2" tx2="dk2" accent1="accent1" accent2="accent2" accent3="accent3" accent4="accent4" accent5="accent5" accent6="accent6" hlink="hlink" folHlink="folHlink"/>
  <p:sldLayoutIdLst>
    <p:sldLayoutId id="2147483726" r:id="rId1"/>
  </p:sldLayoutIdLst>
  <p:hf hdr="0" ftr="0" dt="0"/>
  <p:txStyles>
    <p:titleStyle>
      <a:lvl1pPr algn="l" defTabSz="914400" rtl="0" eaLnBrk="1" latinLnBrk="0" hangingPunct="1">
        <a:lnSpc>
          <a:spcPct val="90000"/>
        </a:lnSpc>
        <a:spcBef>
          <a:spcPct val="0"/>
        </a:spcBef>
        <a:buNone/>
        <a:defRPr sz="4000" b="0" i="0" kern="1200">
          <a:solidFill>
            <a:schemeClr val="tx1"/>
          </a:solidFill>
          <a:latin typeface="Aptos" panose="020B00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ptos" panose="020B0004020202020204" pitchFamily="34" charset="0"/>
          <a:ea typeface="+mn-ea"/>
          <a:cs typeface="+mn-cs"/>
        </a:defRPr>
      </a:lvl1pPr>
      <a:lvl2pPr marL="571500" indent="-223838" algn="l" defTabSz="914400" rtl="0" eaLnBrk="1" latinLnBrk="0" hangingPunct="1">
        <a:lnSpc>
          <a:spcPct val="90000"/>
        </a:lnSpc>
        <a:spcBef>
          <a:spcPts val="500"/>
        </a:spcBef>
        <a:buFont typeface="Arial" panose="020B0604020202020204" pitchFamily="34" charset="0"/>
        <a:buChar char="•"/>
        <a:tabLst/>
        <a:defRPr sz="2400" b="0" i="0" kern="1200">
          <a:solidFill>
            <a:schemeClr val="tx1"/>
          </a:solidFill>
          <a:latin typeface="Aptos" panose="020B0004020202020204" pitchFamily="34" charset="0"/>
          <a:ea typeface="+mn-ea"/>
          <a:cs typeface="+mn-cs"/>
        </a:defRPr>
      </a:lvl2pPr>
      <a:lvl3pPr marL="1036638" indent="-233363" algn="l" defTabSz="914400" rtl="0" eaLnBrk="1" latinLnBrk="0" hangingPunct="1">
        <a:lnSpc>
          <a:spcPct val="90000"/>
        </a:lnSpc>
        <a:spcBef>
          <a:spcPts val="500"/>
        </a:spcBef>
        <a:buFont typeface="Arial" panose="020B0604020202020204" pitchFamily="34" charset="0"/>
        <a:buChar char="•"/>
        <a:tabLst/>
        <a:defRPr sz="2000" b="0" i="0" kern="1200">
          <a:solidFill>
            <a:schemeClr val="tx1"/>
          </a:solidFill>
          <a:latin typeface="Aptos" panose="020B0004020202020204" pitchFamily="34" charset="0"/>
          <a:ea typeface="+mn-ea"/>
          <a:cs typeface="+mn-cs"/>
        </a:defRPr>
      </a:lvl3pPr>
      <a:lvl4pPr marL="1376363" indent="-233363" algn="l" defTabSz="914400" rtl="0" eaLnBrk="1" latinLnBrk="0" hangingPunct="1">
        <a:lnSpc>
          <a:spcPct val="90000"/>
        </a:lnSpc>
        <a:spcBef>
          <a:spcPts val="500"/>
        </a:spcBef>
        <a:buFont typeface="Arial" panose="020B0604020202020204" pitchFamily="34" charset="0"/>
        <a:buChar char="•"/>
        <a:tabLst/>
        <a:defRPr sz="1800" b="0" i="0" kern="1200">
          <a:solidFill>
            <a:schemeClr val="tx1"/>
          </a:solidFill>
          <a:latin typeface="Aptos" panose="020B0004020202020204" pitchFamily="34" charset="0"/>
          <a:ea typeface="+mn-ea"/>
          <a:cs typeface="+mn-cs"/>
        </a:defRPr>
      </a:lvl4pPr>
      <a:lvl5pPr marL="1657350" indent="-165100" algn="l" defTabSz="914400" rtl="0" eaLnBrk="1" latinLnBrk="0" hangingPunct="1">
        <a:lnSpc>
          <a:spcPct val="90000"/>
        </a:lnSpc>
        <a:spcBef>
          <a:spcPts val="500"/>
        </a:spcBef>
        <a:buFont typeface="Arial" panose="020B0604020202020204" pitchFamily="34" charset="0"/>
        <a:buChar char="•"/>
        <a:tabLst/>
        <a:defRPr sz="1800" b="0" i="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2B980569-8EED-A0C8-D5D7-27EA0DC3A424}"/>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0" y="6334743"/>
            <a:ext cx="11644313" cy="317284"/>
          </a:xfrm>
          <a:prstGeom prst="rect">
            <a:avLst/>
          </a:prstGeom>
        </p:spPr>
      </p:pic>
      <p:sp>
        <p:nvSpPr>
          <p:cNvPr id="12" name="Slide Number Placeholder 5">
            <a:extLst>
              <a:ext uri="{FF2B5EF4-FFF2-40B4-BE49-F238E27FC236}">
                <a16:creationId xmlns:a16="http://schemas.microsoft.com/office/drawing/2014/main" id="{774B88A3-2173-50B2-E30A-FA63E5B54646}"/>
              </a:ext>
            </a:extLst>
          </p:cNvPr>
          <p:cNvSpPr txBox="1">
            <a:spLocks/>
          </p:cNvSpPr>
          <p:nvPr userDrawn="1"/>
        </p:nvSpPr>
        <p:spPr>
          <a:xfrm>
            <a:off x="11300460" y="6310630"/>
            <a:ext cx="3810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8488603B-AF0F-4195-B296-EC1A7A6466AD}" type="slidenum">
              <a:rPr lang="en-GB" smtClean="0">
                <a:solidFill>
                  <a:schemeClr val="bg1"/>
                </a:solidFill>
                <a:latin typeface="Calibri" panose="020F0502020204030204" pitchFamily="34" charset="0"/>
                <a:ea typeface="Calibri" panose="020F0502020204030204" pitchFamily="34" charset="0"/>
                <a:cs typeface="Calibri" panose="020F0502020204030204" pitchFamily="34" charset="0"/>
              </a:rPr>
              <a:pPr algn="ctr"/>
              <a:t>‹#›</a:t>
            </a:fld>
            <a:endParaRPr lang="en-GB">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3931D409-0382-F1CC-3D0A-C07C66E1A0E5}"/>
              </a:ext>
            </a:extLst>
          </p:cNvPr>
          <p:cNvSpPr txBox="1"/>
          <p:nvPr userDrawn="1"/>
        </p:nvSpPr>
        <p:spPr>
          <a:xfrm>
            <a:off x="8797778" y="6371318"/>
            <a:ext cx="1982772" cy="276999"/>
          </a:xfrm>
          <a:prstGeom prst="rect">
            <a:avLst/>
          </a:prstGeom>
          <a:noFill/>
        </p:spPr>
        <p:txBody>
          <a:bodyPr wrap="square" rtlCol="0">
            <a:spAutoFit/>
          </a:bodyPr>
          <a:lstStyle/>
          <a:p>
            <a:pPr algn="r"/>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 Indorama Ventures 2025</a:t>
            </a:r>
            <a:endParaRPr lang="en-GB"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35135079"/>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Lst>
  <p:txStyles>
    <p:titleStyle>
      <a:lvl1pPr algn="l" defTabSz="914400" rtl="0" eaLnBrk="1" latinLnBrk="0" hangingPunct="1">
        <a:lnSpc>
          <a:spcPct val="90000"/>
        </a:lnSpc>
        <a:spcBef>
          <a:spcPct val="0"/>
        </a:spcBef>
        <a:buNone/>
        <a:defRPr sz="2800" b="1" i="0" kern="1200">
          <a:solidFill>
            <a:srgbClr val="233C72"/>
          </a:solidFill>
          <a:latin typeface="Calibri" panose="020F0502020204030204" pitchFamily="34" charset="0"/>
          <a:ea typeface="Calibri" panose="020F0502020204030204" pitchFamily="34" charset="0"/>
          <a:cs typeface="Calibri" panose="020F050202020403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1800" kern="1200">
          <a:solidFill>
            <a:srgbClr val="009933"/>
          </a:solidFill>
          <a:latin typeface="Calibri" panose="020F0502020204030204" pitchFamily="34" charset="0"/>
          <a:ea typeface="Calibri" panose="020F0502020204030204" pitchFamily="34" charset="0"/>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rgbClr val="009933"/>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9933"/>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9933"/>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993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A8B909A-CA39-6A4D-BDCB-8666F30929B9}"/>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Placeholder 7">
            <a:extLst>
              <a:ext uri="{FF2B5EF4-FFF2-40B4-BE49-F238E27FC236}">
                <a16:creationId xmlns:a16="http://schemas.microsoft.com/office/drawing/2014/main" id="{A617FB4B-D4B3-7D45-9B2E-A09C3599675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4199498672"/>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 id="2147483768" r:id="rId18"/>
    <p:sldLayoutId id="2147483769" r:id="rId19"/>
    <p:sldLayoutId id="2147483770" r:id="rId20"/>
    <p:sldLayoutId id="2147483771" r:id="rId21"/>
  </p:sldLayoutIdLst>
  <p:txStyles>
    <p:titleStyle>
      <a:lvl1pPr algn="l" defTabSz="914377" rtl="0" eaLnBrk="1" latinLnBrk="0" hangingPunct="1">
        <a:lnSpc>
          <a:spcPct val="90000"/>
        </a:lnSpc>
        <a:spcBef>
          <a:spcPct val="0"/>
        </a:spcBef>
        <a:buNone/>
        <a:defRPr lang="en-US" sz="4200" b="1" i="0" kern="1200" baseline="0" smtClean="0">
          <a:solidFill>
            <a:schemeClr val="tx1"/>
          </a:solidFill>
          <a:latin typeface="Univers" panose="020F0502020204030204" pitchFamily="34" charset="0"/>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1600" kern="1200" baseline="0">
          <a:solidFill>
            <a:schemeClr val="tx1"/>
          </a:solidFill>
          <a:latin typeface="Univers" panose="020B0503020202020204" pitchFamily="34" charset="0"/>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baseline="0">
          <a:solidFill>
            <a:schemeClr val="tx1"/>
          </a:solidFill>
          <a:latin typeface="Univers" panose="020B0503020202020204" pitchFamily="34" charset="0"/>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baseline="0">
          <a:solidFill>
            <a:schemeClr val="tx1"/>
          </a:solidFill>
          <a:latin typeface="Univers" panose="020B0503020202020204" pitchFamily="34" charset="0"/>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baseline="0">
          <a:solidFill>
            <a:schemeClr val="tx1"/>
          </a:solidFill>
          <a:latin typeface="Univers" panose="020B0503020202020204" pitchFamily="34" charset="0"/>
          <a:ea typeface="+mn-ea"/>
          <a:cs typeface="+mn-cs"/>
        </a:defRPr>
      </a:lvl4pPr>
      <a:lvl5pPr marL="1828754" indent="0" algn="l" defTabSz="914377" rtl="0" eaLnBrk="1" latinLnBrk="0" hangingPunct="1">
        <a:lnSpc>
          <a:spcPct val="90000"/>
        </a:lnSpc>
        <a:spcBef>
          <a:spcPts val="500"/>
        </a:spcBef>
        <a:buFont typeface="Arial" panose="020B0604020202020204" pitchFamily="34" charset="0"/>
        <a:buNone/>
        <a:defRPr sz="1800" kern="1200" baseline="0">
          <a:solidFill>
            <a:schemeClr val="tx1"/>
          </a:solidFill>
          <a:latin typeface="Univers" panose="020B0503020202020204" pitchFamily="34" charset="0"/>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22">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1" y="486026"/>
            <a:ext cx="11005207" cy="396201"/>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609600" y="1701801"/>
            <a:ext cx="10972801" cy="393488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518597" y="5991226"/>
            <a:ext cx="2743200" cy="365125"/>
          </a:xfrm>
          <a:prstGeom prst="rect">
            <a:avLst/>
          </a:prstGeom>
        </p:spPr>
        <p:txBody>
          <a:bodyPr vert="horz" lIns="91440" tIns="45720" rIns="91440" bIns="45720" rtlCol="0" anchor="ctr"/>
          <a:lstStyle>
            <a:lvl1pPr algn="l">
              <a:defRPr sz="1067">
                <a:solidFill>
                  <a:schemeClr val="tx1"/>
                </a:solidFill>
                <a:latin typeface="Arial" panose="020B0604020202020204" pitchFamily="34" charset="0"/>
                <a:cs typeface="Arial" panose="020B0604020202020204" pitchFamily="34" charset="0"/>
              </a:defRPr>
            </a:lvl1pPr>
          </a:lstStyle>
          <a:p>
            <a:fld id="{B3895295-37BF-4F1F-91FC-BA5B4CC111F2}" type="datetime4">
              <a:rPr lang="en-US" smtClean="0"/>
              <a:t>May 23, 2025</a:t>
            </a:fld>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1637" y="5991226"/>
            <a:ext cx="437519" cy="365125"/>
          </a:xfrm>
          <a:prstGeom prst="rect">
            <a:avLst/>
          </a:prstGeom>
        </p:spPr>
        <p:txBody>
          <a:bodyPr vert="horz" lIns="91440" tIns="45720" rIns="91440" bIns="45720" rtlCol="0" anchor="ctr"/>
          <a:lstStyle>
            <a:lvl1pPr algn="r">
              <a:defRPr sz="1067">
                <a:solidFill>
                  <a:schemeClr val="tx1"/>
                </a:solidFill>
                <a:latin typeface="Arial" panose="020B0604020202020204" pitchFamily="34" charset="0"/>
                <a:cs typeface="Arial" panose="020B0604020202020204" pitchFamily="34" charset="0"/>
              </a:defRPr>
            </a:lvl1pPr>
          </a:lstStyle>
          <a:p>
            <a:fld id="{BD4BDB19-913A-45EC-AEA8-256B31C76FD7}" type="slidenum">
              <a:rPr lang="en-US" smtClean="0"/>
              <a:pPr/>
              <a:t>‹#›</a:t>
            </a:fld>
            <a:endParaRPr lang="en-US"/>
          </a:p>
        </p:txBody>
      </p:sp>
      <p:sp>
        <p:nvSpPr>
          <p:cNvPr id="10" name="Slide Number Placeholder 5">
            <a:extLst>
              <a:ext uri="{FF2B5EF4-FFF2-40B4-BE49-F238E27FC236}">
                <a16:creationId xmlns:a16="http://schemas.microsoft.com/office/drawing/2014/main" id="{76779AAC-FBAC-4EF1-9DE1-5916D3AB9D9C}"/>
              </a:ext>
            </a:extLst>
          </p:cNvPr>
          <p:cNvSpPr txBox="1">
            <a:spLocks/>
          </p:cNvSpPr>
          <p:nvPr/>
        </p:nvSpPr>
        <p:spPr>
          <a:xfrm>
            <a:off x="593397" y="5980642"/>
            <a:ext cx="312767" cy="365125"/>
          </a:xfrm>
          <a:prstGeom prst="rect">
            <a:avLst/>
          </a:prstGeom>
        </p:spPr>
        <p:txBody>
          <a:bodyPr vert="horz" lIns="0" tIns="0" rIns="0" bIns="0" rtlCol="0" anchor="t" anchorCtr="0"/>
          <a:lstStyle>
            <a:defPPr>
              <a:defRPr lang="en-US"/>
            </a:defPPr>
            <a:lvl1pPr marL="0" algn="l" defTabSz="457200" rtl="0" eaLnBrk="1" latinLnBrk="0" hangingPunct="1">
              <a:defRPr sz="800" kern="1200">
                <a:solidFill>
                  <a:schemeClr val="tx1"/>
                </a:solidFill>
                <a:latin typeface="Arial"/>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1067"/>
          </a:p>
        </p:txBody>
      </p:sp>
      <p:cxnSp>
        <p:nvCxnSpPr>
          <p:cNvPr id="8" name="Straight Connector 7">
            <a:extLst>
              <a:ext uri="{FF2B5EF4-FFF2-40B4-BE49-F238E27FC236}">
                <a16:creationId xmlns:a16="http://schemas.microsoft.com/office/drawing/2014/main" id="{15767659-DB7E-45E5-BEC3-A5926AE0A03C}"/>
              </a:ext>
            </a:extLst>
          </p:cNvPr>
          <p:cNvCxnSpPr>
            <a:cxnSpLocks/>
          </p:cNvCxnSpPr>
          <p:nvPr/>
        </p:nvCxnSpPr>
        <p:spPr>
          <a:xfrm>
            <a:off x="497840" y="5971792"/>
            <a:ext cx="11084561" cy="0"/>
          </a:xfrm>
          <a:prstGeom prst="line">
            <a:avLst/>
          </a:prstGeom>
          <a:ln w="63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4B7887BF-AA5E-413F-89C9-79046C235EBE}"/>
              </a:ext>
            </a:extLst>
          </p:cNvPr>
          <p:cNvCxnSpPr/>
          <p:nvPr userDrawn="1"/>
        </p:nvCxnSpPr>
        <p:spPr>
          <a:xfrm>
            <a:off x="281846" y="5763879"/>
            <a:ext cx="10989004" cy="0"/>
          </a:xfrm>
          <a:prstGeom prst="line">
            <a:avLst/>
          </a:prstGeom>
          <a:ln w="6350">
            <a:solidFill>
              <a:schemeClr val="bg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95282836"/>
      </p:ext>
    </p:extLst>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 id="2147483784" r:id="rId12"/>
    <p:sldLayoutId id="2147483785" r:id="rId13"/>
    <p:sldLayoutId id="2147483786" r:id="rId14"/>
    <p:sldLayoutId id="2147483787" r:id="rId15"/>
    <p:sldLayoutId id="2147483788" r:id="rId16"/>
    <p:sldLayoutId id="2147483789" r:id="rId17"/>
    <p:sldLayoutId id="2147483790" r:id="rId18"/>
    <p:sldLayoutId id="2147483791" r:id="rId19"/>
    <p:sldLayoutId id="2147483792" r:id="rId20"/>
  </p:sldLayoutIdLst>
  <p:hf hdr="0" ftr="0"/>
  <p:txStyles>
    <p:titleStyle>
      <a:lvl1pPr algn="l" defTabSz="914377" rtl="0" eaLnBrk="1" latinLnBrk="0" hangingPunct="1">
        <a:lnSpc>
          <a:spcPct val="90000"/>
        </a:lnSpc>
        <a:spcBef>
          <a:spcPct val="0"/>
        </a:spcBef>
        <a:buNone/>
        <a:defRPr sz="3200" b="1" kern="1200">
          <a:solidFill>
            <a:schemeClr val="tx1"/>
          </a:solidFill>
          <a:latin typeface="Rockwell" panose="02060603020205020403" pitchFamily="18" charset="0"/>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663">
          <p15:clr>
            <a:srgbClr val="F26B43"/>
          </p15:clr>
        </p15:guide>
        <p15:guide id="2" pos="288">
          <p15:clr>
            <a:srgbClr val="F26B43"/>
          </p15:clr>
        </p15:guide>
        <p15:guide id="3" pos="5472">
          <p15:clr>
            <a:srgbClr val="F26B43"/>
          </p15:clr>
        </p15:guide>
        <p15:guide id="4" orient="horz" pos="2885">
          <p15:clr>
            <a:srgbClr val="F26B43"/>
          </p15:clr>
        </p15:guide>
        <p15:guide id="5" orient="horz" pos="804">
          <p15:clr>
            <a:srgbClr val="F26B43"/>
          </p15:clr>
        </p15:guide>
        <p15:guide id="6" orient="horz" pos="420">
          <p15:clr>
            <a:srgbClr val="F26B43"/>
          </p15:clr>
        </p15:guide>
        <p15:guide id="7" orient="horz" pos="564">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2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2" y="474873"/>
            <a:ext cx="11005207" cy="414128"/>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609601" y="1701802"/>
            <a:ext cx="10972801" cy="39348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518597" y="5991227"/>
            <a:ext cx="2743200" cy="365125"/>
          </a:xfrm>
          <a:prstGeom prst="rect">
            <a:avLst/>
          </a:prstGeom>
        </p:spPr>
        <p:txBody>
          <a:bodyPr vert="horz" lIns="91440" tIns="45720" rIns="91440" bIns="45720" rtlCol="0" anchor="ctr"/>
          <a:lstStyle>
            <a:lvl1pPr algn="l">
              <a:defRPr sz="1067">
                <a:solidFill>
                  <a:schemeClr val="bg2"/>
                </a:solidFill>
                <a:latin typeface="Arial" panose="020B0604020202020204" pitchFamily="34" charset="0"/>
                <a:cs typeface="Arial" panose="020B0604020202020204" pitchFamily="34" charset="0"/>
              </a:defRPr>
            </a:lvl1pPr>
          </a:lstStyle>
          <a:p>
            <a:fld id="{312A74DE-CC42-4424-85CA-30081D11C42E}" type="datetime4">
              <a:rPr lang="en-US" smtClean="0"/>
              <a:t>May 23, 2025</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bg2"/>
                </a:solidFill>
              </a:defRPr>
            </a:lvl1pPr>
          </a:lstStyle>
          <a:p>
            <a:endParaRPr lang="en-US"/>
          </a:p>
        </p:txBody>
      </p:sp>
      <p:sp>
        <p:nvSpPr>
          <p:cNvPr id="6" name="Slide Number Placeholder 5"/>
          <p:cNvSpPr>
            <a:spLocks noGrp="1"/>
          </p:cNvSpPr>
          <p:nvPr>
            <p:ph type="sldNum" sz="quarter" idx="4"/>
          </p:nvPr>
        </p:nvSpPr>
        <p:spPr>
          <a:xfrm>
            <a:off x="481638" y="5991227"/>
            <a:ext cx="437519" cy="365125"/>
          </a:xfrm>
          <a:prstGeom prst="rect">
            <a:avLst/>
          </a:prstGeom>
        </p:spPr>
        <p:txBody>
          <a:bodyPr vert="horz" lIns="91440" tIns="45720" rIns="91440" bIns="45720" rtlCol="0" anchor="ctr"/>
          <a:lstStyle>
            <a:lvl1pPr algn="r">
              <a:defRPr sz="1067">
                <a:solidFill>
                  <a:schemeClr val="bg2"/>
                </a:solidFill>
                <a:latin typeface="Arial" panose="020B0604020202020204" pitchFamily="34" charset="0"/>
                <a:cs typeface="Arial" panose="020B0604020202020204" pitchFamily="34" charset="0"/>
              </a:defRPr>
            </a:lvl1pPr>
          </a:lstStyle>
          <a:p>
            <a:fld id="{BD4BDB19-913A-45EC-AEA8-256B31C76FD7}" type="slidenum">
              <a:rPr lang="en-US" smtClean="0"/>
              <a:pPr/>
              <a:t>‹#›</a:t>
            </a:fld>
            <a:endParaRPr lang="en-US"/>
          </a:p>
        </p:txBody>
      </p:sp>
      <p:sp>
        <p:nvSpPr>
          <p:cNvPr id="10" name="Slide Number Placeholder 5">
            <a:extLst>
              <a:ext uri="{FF2B5EF4-FFF2-40B4-BE49-F238E27FC236}">
                <a16:creationId xmlns:a16="http://schemas.microsoft.com/office/drawing/2014/main" id="{76779AAC-FBAC-4EF1-9DE1-5916D3AB9D9C}"/>
              </a:ext>
            </a:extLst>
          </p:cNvPr>
          <p:cNvSpPr txBox="1">
            <a:spLocks/>
          </p:cNvSpPr>
          <p:nvPr/>
        </p:nvSpPr>
        <p:spPr>
          <a:xfrm>
            <a:off x="593398" y="5980643"/>
            <a:ext cx="312767" cy="365125"/>
          </a:xfrm>
          <a:prstGeom prst="rect">
            <a:avLst/>
          </a:prstGeom>
        </p:spPr>
        <p:txBody>
          <a:bodyPr vert="horz" lIns="0" tIns="0" rIns="0" bIns="0" rtlCol="0" anchor="t" anchorCtr="0"/>
          <a:lstStyle>
            <a:defPPr>
              <a:defRPr lang="en-US"/>
            </a:defPPr>
            <a:lvl1pPr marL="0" algn="l" defTabSz="457200" rtl="0" eaLnBrk="1" latinLnBrk="0" hangingPunct="1">
              <a:defRPr sz="800" kern="1200">
                <a:solidFill>
                  <a:schemeClr val="tx1"/>
                </a:solidFill>
                <a:latin typeface="Arial"/>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1067"/>
          </a:p>
        </p:txBody>
      </p:sp>
      <p:sp>
        <p:nvSpPr>
          <p:cNvPr id="8" name="Slide Number Placeholder 5">
            <a:extLst>
              <a:ext uri="{FF2B5EF4-FFF2-40B4-BE49-F238E27FC236}">
                <a16:creationId xmlns:a16="http://schemas.microsoft.com/office/drawing/2014/main" id="{B0CFDECE-1095-42EA-B4A8-3DB5A45046F2}"/>
              </a:ext>
            </a:extLst>
          </p:cNvPr>
          <p:cNvSpPr txBox="1">
            <a:spLocks/>
          </p:cNvSpPr>
          <p:nvPr/>
        </p:nvSpPr>
        <p:spPr>
          <a:xfrm>
            <a:off x="593398" y="5980643"/>
            <a:ext cx="312767" cy="365125"/>
          </a:xfrm>
          <a:prstGeom prst="rect">
            <a:avLst/>
          </a:prstGeom>
        </p:spPr>
        <p:txBody>
          <a:bodyPr vert="horz" lIns="0" tIns="0" rIns="0" bIns="0" rtlCol="0" anchor="t" anchorCtr="0"/>
          <a:lstStyle>
            <a:defPPr>
              <a:defRPr lang="en-US"/>
            </a:defPPr>
            <a:lvl1pPr marL="0" algn="l" defTabSz="457200" rtl="0" eaLnBrk="1" latinLnBrk="0" hangingPunct="1">
              <a:defRPr sz="800" kern="1200">
                <a:solidFill>
                  <a:schemeClr val="tx1"/>
                </a:solidFill>
                <a:latin typeface="Arial"/>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1067"/>
          </a:p>
        </p:txBody>
      </p:sp>
      <p:cxnSp>
        <p:nvCxnSpPr>
          <p:cNvPr id="9" name="Straight Connector 8">
            <a:extLst>
              <a:ext uri="{FF2B5EF4-FFF2-40B4-BE49-F238E27FC236}">
                <a16:creationId xmlns:a16="http://schemas.microsoft.com/office/drawing/2014/main" id="{22B08FDC-5106-4064-A6B5-CD5146577CE7}"/>
              </a:ext>
            </a:extLst>
          </p:cNvPr>
          <p:cNvCxnSpPr/>
          <p:nvPr/>
        </p:nvCxnSpPr>
        <p:spPr>
          <a:xfrm>
            <a:off x="609602" y="6004024"/>
            <a:ext cx="10989004" cy="0"/>
          </a:xfrm>
          <a:prstGeom prst="line">
            <a:avLst/>
          </a:prstGeom>
          <a:ln w="6350">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BB0EC7AD-FCF1-4CF8-9629-3B35AC456F5D}"/>
              </a:ext>
            </a:extLst>
          </p:cNvPr>
          <p:cNvCxnSpPr/>
          <p:nvPr/>
        </p:nvCxnSpPr>
        <p:spPr>
          <a:xfrm>
            <a:off x="609602" y="6004024"/>
            <a:ext cx="10989004" cy="0"/>
          </a:xfrm>
          <a:prstGeom prst="line">
            <a:avLst/>
          </a:prstGeom>
          <a:ln w="6350">
            <a:solidFill>
              <a:schemeClr val="bg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87356479"/>
      </p:ext>
    </p:extLst>
  </p:cSld>
  <p:clrMap bg1="lt1" tx1="dk1" bg2="lt2" tx2="dk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 id="2147483805" r:id="rId12"/>
    <p:sldLayoutId id="2147483806" r:id="rId13"/>
    <p:sldLayoutId id="2147483807" r:id="rId14"/>
    <p:sldLayoutId id="2147483808" r:id="rId15"/>
    <p:sldLayoutId id="2147483809" r:id="rId16"/>
    <p:sldLayoutId id="2147483810" r:id="rId17"/>
    <p:sldLayoutId id="2147483811" r:id="rId18"/>
    <p:sldLayoutId id="2147483812" r:id="rId19"/>
    <p:sldLayoutId id="2147483813" r:id="rId20"/>
    <p:sldLayoutId id="2147483814" r:id="rId21"/>
    <p:sldLayoutId id="2147483815" r:id="rId22"/>
  </p:sldLayoutIdLst>
  <p:hf hdr="0" ftr="0"/>
  <p:txStyles>
    <p:titleStyle>
      <a:lvl1pPr algn="l" defTabSz="914354" rtl="0" eaLnBrk="1" latinLnBrk="0" hangingPunct="1">
        <a:lnSpc>
          <a:spcPct val="90000"/>
        </a:lnSpc>
        <a:spcBef>
          <a:spcPct val="0"/>
        </a:spcBef>
        <a:buNone/>
        <a:defRPr sz="3200" b="1" kern="1200">
          <a:solidFill>
            <a:schemeClr val="bg2"/>
          </a:solidFill>
          <a:latin typeface="Rockwell" panose="02060603020205020403" pitchFamily="18" charset="0"/>
          <a:ea typeface="+mj-ea"/>
          <a:cs typeface="+mj-cs"/>
        </a:defRPr>
      </a:lvl1pPr>
    </p:titleStyle>
    <p:bodyStyle>
      <a:lvl1pPr marL="228589" indent="-228589" algn="l" defTabSz="914354" rtl="0" eaLnBrk="1" latinLnBrk="0" hangingPunct="1">
        <a:lnSpc>
          <a:spcPct val="90000"/>
        </a:lnSpc>
        <a:spcBef>
          <a:spcPts val="1000"/>
        </a:spcBef>
        <a:buFont typeface="Arial" panose="020B0604020202020204" pitchFamily="34" charset="0"/>
        <a:buChar char="•"/>
        <a:defRPr sz="2800" kern="1200">
          <a:solidFill>
            <a:schemeClr val="bg2"/>
          </a:solidFill>
          <a:latin typeface="Arial" panose="020B0604020202020204" pitchFamily="34" charset="0"/>
          <a:ea typeface="+mn-ea"/>
          <a:cs typeface="Arial" panose="020B0604020202020204" pitchFamily="34" charset="0"/>
        </a:defRPr>
      </a:lvl1pPr>
      <a:lvl2pPr marL="685766" indent="-228589" algn="l" defTabSz="914354" rtl="0" eaLnBrk="1" latinLnBrk="0" hangingPunct="1">
        <a:lnSpc>
          <a:spcPct val="90000"/>
        </a:lnSpc>
        <a:spcBef>
          <a:spcPts val="500"/>
        </a:spcBef>
        <a:buFont typeface="Arial" panose="020B0604020202020204" pitchFamily="34" charset="0"/>
        <a:buChar char="•"/>
        <a:defRPr sz="2400" kern="1200">
          <a:solidFill>
            <a:schemeClr val="bg2"/>
          </a:solidFill>
          <a:latin typeface="Arial" panose="020B0604020202020204" pitchFamily="34" charset="0"/>
          <a:ea typeface="+mn-ea"/>
          <a:cs typeface="Arial" panose="020B0604020202020204" pitchFamily="34" charset="0"/>
        </a:defRPr>
      </a:lvl2pPr>
      <a:lvl3pPr marL="1142942" indent="-228589" algn="l" defTabSz="914354" rtl="0" eaLnBrk="1" latinLnBrk="0" hangingPunct="1">
        <a:lnSpc>
          <a:spcPct val="90000"/>
        </a:lnSpc>
        <a:spcBef>
          <a:spcPts val="500"/>
        </a:spcBef>
        <a:buFont typeface="Arial" panose="020B0604020202020204" pitchFamily="34" charset="0"/>
        <a:buChar char="•"/>
        <a:defRPr sz="2000" kern="1200">
          <a:solidFill>
            <a:schemeClr val="bg2"/>
          </a:solidFill>
          <a:latin typeface="Arial" panose="020B0604020202020204" pitchFamily="34" charset="0"/>
          <a:ea typeface="+mn-ea"/>
          <a:cs typeface="Arial" panose="020B0604020202020204" pitchFamily="34" charset="0"/>
        </a:defRPr>
      </a:lvl3pPr>
      <a:lvl4pPr marL="1600120" indent="-228589" algn="l" defTabSz="914354" rtl="0" eaLnBrk="1" latinLnBrk="0" hangingPunct="1">
        <a:lnSpc>
          <a:spcPct val="90000"/>
        </a:lnSpc>
        <a:spcBef>
          <a:spcPts val="500"/>
        </a:spcBef>
        <a:buFont typeface="Arial" panose="020B0604020202020204" pitchFamily="34" charset="0"/>
        <a:buChar char="•"/>
        <a:defRPr sz="1800" kern="1200">
          <a:solidFill>
            <a:schemeClr val="bg2"/>
          </a:solidFill>
          <a:latin typeface="Arial" panose="020B0604020202020204" pitchFamily="34" charset="0"/>
          <a:ea typeface="+mn-ea"/>
          <a:cs typeface="Arial" panose="020B0604020202020204" pitchFamily="34" charset="0"/>
        </a:defRPr>
      </a:lvl4pPr>
      <a:lvl5pPr marL="2057298" indent="-228589" algn="l" defTabSz="914354" rtl="0" eaLnBrk="1" latinLnBrk="0" hangingPunct="1">
        <a:lnSpc>
          <a:spcPct val="90000"/>
        </a:lnSpc>
        <a:spcBef>
          <a:spcPts val="500"/>
        </a:spcBef>
        <a:buFont typeface="Arial" panose="020B0604020202020204" pitchFamily="34" charset="0"/>
        <a:buChar char="•"/>
        <a:defRPr sz="1800" kern="1200">
          <a:solidFill>
            <a:schemeClr val="bg2"/>
          </a:solidFill>
          <a:latin typeface="Arial" panose="020B0604020202020204" pitchFamily="34" charset="0"/>
          <a:ea typeface="+mn-ea"/>
          <a:cs typeface="Arial" panose="020B0604020202020204" pitchFamily="34" charset="0"/>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997">
          <p15:clr>
            <a:srgbClr val="F26B43"/>
          </p15:clr>
        </p15:guide>
        <p15:guide id="2" pos="216">
          <p15:clr>
            <a:srgbClr val="F26B43"/>
          </p15:clr>
        </p15:guide>
        <p15:guide id="3" pos="4104">
          <p15:clr>
            <a:srgbClr val="F26B43"/>
          </p15:clr>
        </p15:guide>
        <p15:guide id="4" orient="horz" pos="2164">
          <p15:clr>
            <a:srgbClr val="F26B43"/>
          </p15:clr>
        </p15:guide>
        <p15:guide id="5" orient="horz" pos="603">
          <p15:clr>
            <a:srgbClr val="F26B43"/>
          </p15:clr>
        </p15:guide>
        <p15:guide id="6" orient="horz" pos="315">
          <p15:clr>
            <a:srgbClr val="F26B43"/>
          </p15:clr>
        </p15:guide>
        <p15:guide id="7" orient="horz" pos="423">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6.xml"/><Relationship Id="rId1" Type="http://schemas.openxmlformats.org/officeDocument/2006/relationships/slideLayout" Target="../slideLayouts/slideLayout24.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1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7.xml"/><Relationship Id="rId1" Type="http://schemas.openxmlformats.org/officeDocument/2006/relationships/slideLayout" Target="../slideLayouts/slideLayout24.xml"/><Relationship Id="rId4" Type="http://schemas.openxmlformats.org/officeDocument/2006/relationships/image" Target="../media/image51.png"/></Relationships>
</file>

<file path=ppt/slides/_rels/slide12.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notesSlide" Target="../notesSlides/notesSlide8.xml"/><Relationship Id="rId1" Type="http://schemas.openxmlformats.org/officeDocument/2006/relationships/slideLayout" Target="../slideLayouts/slideLayout26.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0.xml"/></Relationships>
</file>

<file path=ppt/slides/_rels/slide1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0.xml"/><Relationship Id="rId1" Type="http://schemas.openxmlformats.org/officeDocument/2006/relationships/slideLayout" Target="../slideLayouts/slideLayout24.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15.xml.rels><?xml version="1.0" encoding="UTF-8" standalone="yes"?>
<Relationships xmlns="http://schemas.openxmlformats.org/package/2006/relationships"><Relationship Id="rId3" Type="http://schemas.openxmlformats.org/officeDocument/2006/relationships/image" Target="../media/image61.png"/><Relationship Id="rId7" Type="http://schemas.openxmlformats.org/officeDocument/2006/relationships/image" Target="../media/image64.png"/><Relationship Id="rId2" Type="http://schemas.openxmlformats.org/officeDocument/2006/relationships/notesSlide" Target="../notesSlides/notesSlide11.xml"/><Relationship Id="rId1" Type="http://schemas.openxmlformats.org/officeDocument/2006/relationships/slideLayout" Target="../slideLayouts/slideLayout24.xml"/><Relationship Id="rId6" Type="http://schemas.openxmlformats.org/officeDocument/2006/relationships/image" Target="../media/image59.png"/><Relationship Id="rId5" Type="http://schemas.openxmlformats.org/officeDocument/2006/relationships/image" Target="../media/image63.png"/><Relationship Id="rId4" Type="http://schemas.openxmlformats.org/officeDocument/2006/relationships/image" Target="../media/image62.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0.xml"/></Relationships>
</file>

<file path=ppt/slides/_rels/slide1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3.xml"/><Relationship Id="rId1" Type="http://schemas.openxmlformats.org/officeDocument/2006/relationships/slideLayout" Target="../slideLayouts/slideLayout24.xml"/><Relationship Id="rId4" Type="http://schemas.openxmlformats.org/officeDocument/2006/relationships/image" Target="../media/image66.png"/></Relationships>
</file>

<file path=ppt/slides/_rels/slide1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4.xml"/><Relationship Id="rId1" Type="http://schemas.openxmlformats.org/officeDocument/2006/relationships/slideLayout" Target="../slideLayouts/slideLayout24.xml"/><Relationship Id="rId5" Type="http://schemas.openxmlformats.org/officeDocument/2006/relationships/image" Target="../media/image66.png"/><Relationship Id="rId4" Type="http://schemas.openxmlformats.org/officeDocument/2006/relationships/image" Target="../media/image68.png"/></Relationships>
</file>

<file path=ppt/slides/_rels/slide19.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15.xml"/><Relationship Id="rId1" Type="http://schemas.openxmlformats.org/officeDocument/2006/relationships/slideLayout" Target="../slideLayouts/slideLayout82.xml"/><Relationship Id="rId4" Type="http://schemas.openxmlformats.org/officeDocument/2006/relationships/image" Target="../media/image70.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4.xml"/><Relationship Id="rId7" Type="http://schemas.openxmlformats.org/officeDocument/2006/relationships/image" Target="../media/image26.sv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5.png"/><Relationship Id="rId5" Type="http://schemas.openxmlformats.org/officeDocument/2006/relationships/image" Target="../media/image37.png"/><Relationship Id="rId4"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xml"/><Relationship Id="rId1" Type="http://schemas.openxmlformats.org/officeDocument/2006/relationships/slideLayout" Target="../slideLayouts/slideLayout24.xml"/><Relationship Id="rId4" Type="http://schemas.openxmlformats.org/officeDocument/2006/relationships/chart" Target="../charts/chart1.xml"/></Relationships>
</file>

<file path=ppt/slides/_rels/slide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4.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0.xml"/></Relationships>
</file>

<file path=ppt/slides/_rels/slide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xml"/><Relationship Id="rId1" Type="http://schemas.openxmlformats.org/officeDocument/2006/relationships/slideLayout" Target="../slideLayouts/slideLayout24.xml"/><Relationship Id="rId6" Type="http://schemas.openxmlformats.org/officeDocument/2006/relationships/image" Target="../media/image46.png"/><Relationship Id="rId5" Type="http://schemas.openxmlformats.org/officeDocument/2006/relationships/image" Target="cid:image004.jpg@01D9DC2D.A0034C30" TargetMode="External"/><Relationship Id="rId4" Type="http://schemas.openxmlformats.org/officeDocument/2006/relationships/image" Target="../media/image4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A58523B6-B196-A87B-BAE4-A00D0970EBB9}"/>
              </a:ext>
            </a:extLst>
          </p:cNvPr>
          <p:cNvSpPr>
            <a:spLocks noGrp="1"/>
          </p:cNvSpPr>
          <p:nvPr>
            <p:ph type="subTitle" idx="4294967295"/>
          </p:nvPr>
        </p:nvSpPr>
        <p:spPr>
          <a:xfrm>
            <a:off x="774038" y="3322188"/>
            <a:ext cx="10643924" cy="1084559"/>
          </a:xfrm>
        </p:spPr>
        <p:txBody>
          <a:bodyPr>
            <a:normAutofit/>
          </a:bodyPr>
          <a:lstStyle/>
          <a:p>
            <a:pPr marL="0" indent="0" algn="ctr">
              <a:buNone/>
            </a:pPr>
            <a:r>
              <a:rPr lang="en-US" sz="4800" dirty="0">
                <a:solidFill>
                  <a:schemeClr val="bg2"/>
                </a:solidFill>
              </a:rPr>
              <a:t>PROCESS MONITORING &amp; CONTROL</a:t>
            </a:r>
          </a:p>
        </p:txBody>
      </p:sp>
    </p:spTree>
    <p:extLst>
      <p:ext uri="{BB962C8B-B14F-4D97-AF65-F5344CB8AC3E}">
        <p14:creationId xmlns:p14="http://schemas.microsoft.com/office/powerpoint/2010/main" val="17184402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184A868-E943-BD6C-91D8-8872F89E8430}"/>
              </a:ext>
            </a:extLst>
          </p:cNvPr>
          <p:cNvSpPr>
            <a:spLocks noGrp="1"/>
          </p:cNvSpPr>
          <p:nvPr>
            <p:ph type="body" sz="quarter" idx="10"/>
          </p:nvPr>
        </p:nvSpPr>
        <p:spPr/>
        <p:txBody>
          <a:bodyPr>
            <a:normAutofit fontScale="92500" lnSpcReduction="10000"/>
          </a:bodyPr>
          <a:lstStyle/>
          <a:p>
            <a:r>
              <a:rPr lang="en-US"/>
              <a:t>Aiming to avoid garbage in, garbage out</a:t>
            </a:r>
          </a:p>
        </p:txBody>
      </p:sp>
      <p:sp>
        <p:nvSpPr>
          <p:cNvPr id="11" name="Text Placeholder 10">
            <a:extLst>
              <a:ext uri="{FF2B5EF4-FFF2-40B4-BE49-F238E27FC236}">
                <a16:creationId xmlns:a16="http://schemas.microsoft.com/office/drawing/2014/main" id="{00A50136-5363-3E4C-1BA3-6CC817B01322}"/>
              </a:ext>
            </a:extLst>
          </p:cNvPr>
          <p:cNvSpPr>
            <a:spLocks noGrp="1"/>
          </p:cNvSpPr>
          <p:nvPr>
            <p:ph type="body" sz="quarter" idx="11"/>
          </p:nvPr>
        </p:nvSpPr>
        <p:spPr/>
        <p:txBody>
          <a:bodyPr/>
          <a:lstStyle/>
          <a:p>
            <a:r>
              <a:rPr lang="en-US"/>
              <a:t>Visual Inspection</a:t>
            </a:r>
          </a:p>
          <a:p>
            <a:r>
              <a:rPr lang="en-US"/>
              <a:t>Data Imputation Techniques</a:t>
            </a:r>
          </a:p>
          <a:p>
            <a:r>
              <a:rPr lang="en-US"/>
              <a:t>Clean Data</a:t>
            </a:r>
          </a:p>
          <a:p>
            <a:endParaRPr lang="en-US"/>
          </a:p>
        </p:txBody>
      </p:sp>
      <p:sp>
        <p:nvSpPr>
          <p:cNvPr id="7" name="Title 6">
            <a:extLst>
              <a:ext uri="{FF2B5EF4-FFF2-40B4-BE49-F238E27FC236}">
                <a16:creationId xmlns:a16="http://schemas.microsoft.com/office/drawing/2014/main" id="{6DF45685-4265-705F-3FA8-A5467A2D87E5}"/>
              </a:ext>
            </a:extLst>
          </p:cNvPr>
          <p:cNvSpPr>
            <a:spLocks noGrp="1"/>
          </p:cNvSpPr>
          <p:nvPr>
            <p:ph type="title"/>
          </p:nvPr>
        </p:nvSpPr>
        <p:spPr/>
        <p:txBody>
          <a:bodyPr/>
          <a:lstStyle/>
          <a:p>
            <a:r>
              <a:rPr lang="en-US"/>
              <a:t>Enhancing Data Quality</a:t>
            </a:r>
          </a:p>
        </p:txBody>
      </p:sp>
      <p:sp>
        <p:nvSpPr>
          <p:cNvPr id="20" name="Text Placeholder 19">
            <a:extLst>
              <a:ext uri="{FF2B5EF4-FFF2-40B4-BE49-F238E27FC236}">
                <a16:creationId xmlns:a16="http://schemas.microsoft.com/office/drawing/2014/main" id="{5BA79753-D8CF-E69F-5019-6BAA075C22F2}"/>
              </a:ext>
            </a:extLst>
          </p:cNvPr>
          <p:cNvSpPr>
            <a:spLocks noGrp="1"/>
          </p:cNvSpPr>
          <p:nvPr>
            <p:ph type="body" sz="quarter" idx="12"/>
          </p:nvPr>
        </p:nvSpPr>
        <p:spPr/>
        <p:txBody>
          <a:bodyPr/>
          <a:lstStyle/>
          <a:p>
            <a:r>
              <a:rPr lang="en-US"/>
              <a:t>FRAMEWORK</a:t>
            </a:r>
          </a:p>
        </p:txBody>
      </p:sp>
      <p:pic>
        <p:nvPicPr>
          <p:cNvPr id="27" name="Picture 26">
            <a:extLst>
              <a:ext uri="{FF2B5EF4-FFF2-40B4-BE49-F238E27FC236}">
                <a16:creationId xmlns:a16="http://schemas.microsoft.com/office/drawing/2014/main" id="{165ECF63-6124-7773-9127-840BE5C356A6}"/>
              </a:ext>
            </a:extLst>
          </p:cNvPr>
          <p:cNvPicPr>
            <a:picLocks noChangeAspect="1"/>
          </p:cNvPicPr>
          <p:nvPr/>
        </p:nvPicPr>
        <p:blipFill>
          <a:blip r:embed="rId3"/>
          <a:stretch>
            <a:fillRect/>
          </a:stretch>
        </p:blipFill>
        <p:spPr>
          <a:xfrm>
            <a:off x="9688643" y="429435"/>
            <a:ext cx="2098621" cy="868968"/>
          </a:xfrm>
          <a:prstGeom prst="rect">
            <a:avLst/>
          </a:prstGeom>
        </p:spPr>
      </p:pic>
      <p:sp>
        <p:nvSpPr>
          <p:cNvPr id="14" name="Text Placeholder 19">
            <a:extLst>
              <a:ext uri="{FF2B5EF4-FFF2-40B4-BE49-F238E27FC236}">
                <a16:creationId xmlns:a16="http://schemas.microsoft.com/office/drawing/2014/main" id="{0C484CC2-DE06-1850-C2D0-415408251D47}"/>
              </a:ext>
            </a:extLst>
          </p:cNvPr>
          <p:cNvSpPr txBox="1">
            <a:spLocks/>
          </p:cNvSpPr>
          <p:nvPr/>
        </p:nvSpPr>
        <p:spPr>
          <a:xfrm>
            <a:off x="9694538" y="1258826"/>
            <a:ext cx="2098621" cy="404527"/>
          </a:xfrm>
          <a:prstGeom prst="rect">
            <a:avLst/>
          </a:prstGeom>
        </p:spPr>
        <p:txBody>
          <a:bodyPr vert="horz" lIns="121920" tIns="60960" rIns="121920" bIns="60960" rtlCol="0">
            <a:normAutofit/>
          </a:bodyPr>
          <a:lstStyle>
            <a:lvl1pPr marL="0" indent="0" algn="l" defTabSz="685800" rtl="0" eaLnBrk="1" latinLnBrk="0" hangingPunct="1">
              <a:lnSpc>
                <a:spcPct val="90000"/>
              </a:lnSpc>
              <a:spcBef>
                <a:spcPts val="750"/>
              </a:spcBef>
              <a:buFont typeface="Arial" panose="020B0604020202020204" pitchFamily="34" charset="0"/>
              <a:buNone/>
              <a:defRPr sz="825" b="1" kern="1200" baseline="0">
                <a:solidFill>
                  <a:srgbClr val="4372B7"/>
                </a:solidFill>
                <a:latin typeface="Univers" panose="020B0503020202020204" pitchFamily="34" charset="0"/>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sz="1800" kern="1200" baseline="0">
                <a:solidFill>
                  <a:schemeClr val="tx1"/>
                </a:solidFill>
                <a:latin typeface="Univers" panose="020B0503020202020204" pitchFamily="34" charset="0"/>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sz="1500" kern="1200" baseline="0">
                <a:solidFill>
                  <a:schemeClr val="tx1"/>
                </a:solidFill>
                <a:latin typeface="Univers" panose="020B0503020202020204" pitchFamily="34" charset="0"/>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sz="1350" kern="1200" baseline="0">
                <a:solidFill>
                  <a:schemeClr val="tx1"/>
                </a:solidFill>
                <a:latin typeface="Univers" panose="020B0503020202020204" pitchFamily="34" charset="0"/>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sz="1350" kern="1200" baseline="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defTabSz="914377">
              <a:spcBef>
                <a:spcPts val="1000"/>
              </a:spcBef>
            </a:pPr>
            <a:r>
              <a:rPr lang="en-US" sz="1100">
                <a:solidFill>
                  <a:srgbClr val="1B2E5A"/>
                </a:solidFill>
              </a:rPr>
              <a:t>Exploratory Data Analysis</a:t>
            </a:r>
          </a:p>
        </p:txBody>
      </p:sp>
      <p:pic>
        <p:nvPicPr>
          <p:cNvPr id="10" name="Picture 9">
            <a:extLst>
              <a:ext uri="{FF2B5EF4-FFF2-40B4-BE49-F238E27FC236}">
                <a16:creationId xmlns:a16="http://schemas.microsoft.com/office/drawing/2014/main" id="{7FAD8BE1-C0BA-D9BA-2E53-5B575531407E}"/>
              </a:ext>
            </a:extLst>
          </p:cNvPr>
          <p:cNvPicPr>
            <a:picLocks noChangeAspect="1"/>
          </p:cNvPicPr>
          <p:nvPr/>
        </p:nvPicPr>
        <p:blipFill>
          <a:blip r:embed="rId4"/>
          <a:stretch>
            <a:fillRect/>
          </a:stretch>
        </p:blipFill>
        <p:spPr>
          <a:xfrm>
            <a:off x="3000377" y="2127794"/>
            <a:ext cx="9039225" cy="3793303"/>
          </a:xfrm>
          <a:prstGeom prst="rect">
            <a:avLst/>
          </a:prstGeom>
        </p:spPr>
      </p:pic>
      <p:sp>
        <p:nvSpPr>
          <p:cNvPr id="18" name="Text Placeholder 7">
            <a:extLst>
              <a:ext uri="{FF2B5EF4-FFF2-40B4-BE49-F238E27FC236}">
                <a16:creationId xmlns:a16="http://schemas.microsoft.com/office/drawing/2014/main" id="{F25FE255-3531-03A6-34F2-3148C78489DF}"/>
              </a:ext>
            </a:extLst>
          </p:cNvPr>
          <p:cNvSpPr txBox="1">
            <a:spLocks/>
          </p:cNvSpPr>
          <p:nvPr/>
        </p:nvSpPr>
        <p:spPr>
          <a:xfrm>
            <a:off x="3000376" y="6129465"/>
            <a:ext cx="10515600" cy="290328"/>
          </a:xfrm>
          <a:prstGeom prst="rect">
            <a:avLst/>
          </a:prstGeom>
        </p:spPr>
        <p:txBody>
          <a:bodyPr vert="horz" lIns="121920" tIns="60960" rIns="121920" bIns="60960" rtlCol="0">
            <a:normAutofit fontScale="92500" lnSpcReduction="20000"/>
          </a:bodyPr>
          <a:lstStyle>
            <a:lvl1pPr marL="0" indent="0" algn="l" defTabSz="685800" rtl="0" eaLnBrk="1" latinLnBrk="0" hangingPunct="1">
              <a:lnSpc>
                <a:spcPct val="90000"/>
              </a:lnSpc>
              <a:spcBef>
                <a:spcPts val="750"/>
              </a:spcBef>
              <a:buFont typeface="Arial" panose="020B0604020202020204" pitchFamily="34" charset="0"/>
              <a:buNone/>
              <a:defRPr sz="1200" b="1" i="0" kern="1200" cap="none" baseline="0">
                <a:solidFill>
                  <a:srgbClr val="534088"/>
                </a:solidFill>
                <a:latin typeface="Univers" panose="020B0503020202020204" pitchFamily="34" charset="0"/>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sz="1800" kern="1200" baseline="0">
                <a:solidFill>
                  <a:schemeClr val="tx1"/>
                </a:solidFill>
                <a:latin typeface="Univers" panose="020B0503020202020204" pitchFamily="34" charset="0"/>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sz="1500" kern="1200" baseline="0">
                <a:solidFill>
                  <a:schemeClr val="tx1"/>
                </a:solidFill>
                <a:latin typeface="Univers" panose="020B0503020202020204" pitchFamily="34" charset="0"/>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sz="1350" kern="1200" baseline="0">
                <a:solidFill>
                  <a:schemeClr val="tx1"/>
                </a:solidFill>
                <a:latin typeface="Univers" panose="020B0503020202020204" pitchFamily="34" charset="0"/>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sz="1350" kern="1200" baseline="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defTabSz="914377">
              <a:spcBef>
                <a:spcPts val="1000"/>
              </a:spcBef>
            </a:pPr>
            <a:r>
              <a:rPr lang="en-US" sz="1600"/>
              <a:t>Data Ready for Forecasting</a:t>
            </a:r>
          </a:p>
        </p:txBody>
      </p:sp>
      <p:sp>
        <p:nvSpPr>
          <p:cNvPr id="21" name="Rectangle 20">
            <a:extLst>
              <a:ext uri="{FF2B5EF4-FFF2-40B4-BE49-F238E27FC236}">
                <a16:creationId xmlns:a16="http://schemas.microsoft.com/office/drawing/2014/main" id="{5D151040-7FDE-0B3C-4916-DBA2EB1BF3A6}"/>
              </a:ext>
            </a:extLst>
          </p:cNvPr>
          <p:cNvSpPr/>
          <p:nvPr/>
        </p:nvSpPr>
        <p:spPr>
          <a:xfrm>
            <a:off x="6412523" y="2492743"/>
            <a:ext cx="4196861" cy="1605237"/>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585"/>
            <a:endParaRPr lang="en-US" sz="2400">
              <a:solidFill>
                <a:srgbClr val="FFFFFF"/>
              </a:solidFill>
              <a:latin typeface="Corbel" panose="020B0503020204020204"/>
            </a:endParaRPr>
          </a:p>
        </p:txBody>
      </p:sp>
      <p:sp>
        <p:nvSpPr>
          <p:cNvPr id="22" name="TextBox 21">
            <a:extLst>
              <a:ext uri="{FF2B5EF4-FFF2-40B4-BE49-F238E27FC236}">
                <a16:creationId xmlns:a16="http://schemas.microsoft.com/office/drawing/2014/main" id="{573871B9-2ED6-CCD5-EEDA-1743F8B5EDDB}"/>
              </a:ext>
            </a:extLst>
          </p:cNvPr>
          <p:cNvSpPr txBox="1"/>
          <p:nvPr/>
        </p:nvSpPr>
        <p:spPr>
          <a:xfrm>
            <a:off x="7519989" y="2867071"/>
            <a:ext cx="1975704" cy="461665"/>
          </a:xfrm>
          <a:prstGeom prst="rect">
            <a:avLst/>
          </a:prstGeom>
          <a:noFill/>
        </p:spPr>
        <p:txBody>
          <a:bodyPr wrap="square" rtlCol="0">
            <a:spAutoFit/>
          </a:bodyPr>
          <a:lstStyle/>
          <a:p>
            <a:pPr defTabSz="609585"/>
            <a:r>
              <a:rPr lang="en-US" sz="2400">
                <a:solidFill>
                  <a:srgbClr val="D80A22"/>
                </a:solidFill>
                <a:latin typeface="Corbel" panose="020B0503020204020204"/>
              </a:rPr>
              <a:t>Missing Data</a:t>
            </a:r>
          </a:p>
        </p:txBody>
      </p:sp>
      <p:pic>
        <p:nvPicPr>
          <p:cNvPr id="12" name="Picture 11">
            <a:extLst>
              <a:ext uri="{FF2B5EF4-FFF2-40B4-BE49-F238E27FC236}">
                <a16:creationId xmlns:a16="http://schemas.microsoft.com/office/drawing/2014/main" id="{03D4BE85-3760-8429-3CA6-85035FAE5BB8}"/>
              </a:ext>
            </a:extLst>
          </p:cNvPr>
          <p:cNvPicPr>
            <a:picLocks noChangeAspect="1"/>
          </p:cNvPicPr>
          <p:nvPr/>
        </p:nvPicPr>
        <p:blipFill>
          <a:blip r:embed="rId5"/>
          <a:stretch>
            <a:fillRect/>
          </a:stretch>
        </p:blipFill>
        <p:spPr>
          <a:xfrm>
            <a:off x="3004510" y="2099476"/>
            <a:ext cx="9035092" cy="3837977"/>
          </a:xfrm>
          <a:prstGeom prst="rect">
            <a:avLst/>
          </a:prstGeom>
        </p:spPr>
      </p:pic>
      <p:pic>
        <p:nvPicPr>
          <p:cNvPr id="16" name="Picture 15">
            <a:extLst>
              <a:ext uri="{FF2B5EF4-FFF2-40B4-BE49-F238E27FC236}">
                <a16:creationId xmlns:a16="http://schemas.microsoft.com/office/drawing/2014/main" id="{A2DA661B-237A-5EE5-E295-A96481D90B29}"/>
              </a:ext>
            </a:extLst>
          </p:cNvPr>
          <p:cNvPicPr>
            <a:picLocks noChangeAspect="1"/>
          </p:cNvPicPr>
          <p:nvPr/>
        </p:nvPicPr>
        <p:blipFill>
          <a:blip r:embed="rId6"/>
          <a:stretch>
            <a:fillRect/>
          </a:stretch>
        </p:blipFill>
        <p:spPr>
          <a:xfrm>
            <a:off x="3000376" y="2127794"/>
            <a:ext cx="9068405" cy="3793303"/>
          </a:xfrm>
          <a:prstGeom prst="rect">
            <a:avLst/>
          </a:prstGeom>
        </p:spPr>
      </p:pic>
    </p:spTree>
    <p:extLst>
      <p:ext uri="{BB962C8B-B14F-4D97-AF65-F5344CB8AC3E}">
        <p14:creationId xmlns:p14="http://schemas.microsoft.com/office/powerpoint/2010/main" val="935191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2"/>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21"/>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1">
                                            <p:txEl>
                                              <p:pRg st="1" end="1"/>
                                            </p:txEl>
                                          </p:spTgt>
                                        </p:tgtEl>
                                        <p:attrNameLst>
                                          <p:attrName>style.visibility</p:attrName>
                                        </p:attrNameLst>
                                      </p:cBhvr>
                                      <p:to>
                                        <p:strVal val="visible"/>
                                      </p:to>
                                    </p:set>
                                    <p:animEffect transition="in" filter="fade">
                                      <p:cBhvr>
                                        <p:cTn id="22" dur="500"/>
                                        <p:tgtEl>
                                          <p:spTgt spid="11">
                                            <p:txEl>
                                              <p:pRg st="1" end="1"/>
                                            </p:txEl>
                                          </p:spTgt>
                                        </p:tgtEl>
                                      </p:cBhvr>
                                    </p:animEffect>
                                    <p:anim calcmode="lin" valueType="num">
                                      <p:cBhvr>
                                        <p:cTn id="23"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24" dur="5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11">
                                            <p:txEl>
                                              <p:pRg st="2" end="2"/>
                                            </p:txEl>
                                          </p:spTgt>
                                        </p:tgtEl>
                                        <p:attrNameLst>
                                          <p:attrName>style.visibility</p:attrName>
                                        </p:attrNameLst>
                                      </p:cBhvr>
                                      <p:to>
                                        <p:strVal val="visible"/>
                                      </p:to>
                                    </p:set>
                                    <p:animEffect transition="in" filter="fade">
                                      <p:cBhvr>
                                        <p:cTn id="33" dur="500"/>
                                        <p:tgtEl>
                                          <p:spTgt spid="11">
                                            <p:txEl>
                                              <p:pRg st="2" end="2"/>
                                            </p:txEl>
                                          </p:spTgt>
                                        </p:tgtEl>
                                      </p:cBhvr>
                                    </p:animEffect>
                                    <p:anim calcmode="lin" valueType="num">
                                      <p:cBhvr>
                                        <p:cTn id="34" dur="5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35" dur="500" fill="hold"/>
                                        <p:tgtEl>
                                          <p:spTgt spid="1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16"/>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1" grpId="0" animBg="1"/>
      <p:bldP spid="2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184A868-E943-BD6C-91D8-8872F89E8430}"/>
              </a:ext>
            </a:extLst>
          </p:cNvPr>
          <p:cNvSpPr>
            <a:spLocks noGrp="1"/>
          </p:cNvSpPr>
          <p:nvPr>
            <p:ph type="body" sz="quarter" idx="10"/>
          </p:nvPr>
        </p:nvSpPr>
        <p:spPr/>
        <p:txBody>
          <a:bodyPr>
            <a:normAutofit fontScale="92500" lnSpcReduction="10000"/>
          </a:bodyPr>
          <a:lstStyle/>
          <a:p>
            <a:r>
              <a:rPr lang="en-US"/>
              <a:t>Identifying Best Techniques to Clean the data</a:t>
            </a:r>
          </a:p>
        </p:txBody>
      </p:sp>
      <p:sp>
        <p:nvSpPr>
          <p:cNvPr id="11" name="Text Placeholder 10">
            <a:extLst>
              <a:ext uri="{FF2B5EF4-FFF2-40B4-BE49-F238E27FC236}">
                <a16:creationId xmlns:a16="http://schemas.microsoft.com/office/drawing/2014/main" id="{00A50136-5363-3E4C-1BA3-6CC817B01322}"/>
              </a:ext>
            </a:extLst>
          </p:cNvPr>
          <p:cNvSpPr>
            <a:spLocks noGrp="1"/>
          </p:cNvSpPr>
          <p:nvPr>
            <p:ph type="body" sz="quarter" idx="11"/>
          </p:nvPr>
        </p:nvSpPr>
        <p:spPr>
          <a:xfrm>
            <a:off x="797859" y="2246815"/>
            <a:ext cx="3431763" cy="3543300"/>
          </a:xfrm>
        </p:spPr>
        <p:txBody>
          <a:bodyPr/>
          <a:lstStyle/>
          <a:p>
            <a:r>
              <a:rPr lang="en-US"/>
              <a:t>Filtering Techniques:</a:t>
            </a:r>
          </a:p>
          <a:p>
            <a:pPr marL="228594" indent="-228594">
              <a:buFont typeface="Arial" panose="020B0604020202020204" pitchFamily="34" charset="0"/>
              <a:buChar char="•"/>
            </a:pPr>
            <a:r>
              <a:rPr lang="en-US"/>
              <a:t>Low pass Filter: Captures more Variance in the data</a:t>
            </a:r>
          </a:p>
          <a:p>
            <a:pPr marL="228594" indent="-228594">
              <a:buFont typeface="Arial" panose="020B0604020202020204" pitchFamily="34" charset="0"/>
              <a:buChar char="•"/>
            </a:pPr>
            <a:r>
              <a:rPr lang="en-US"/>
              <a:t>Moving Average: Smoothing the signal</a:t>
            </a:r>
          </a:p>
          <a:p>
            <a:r>
              <a:rPr lang="en-US"/>
              <a:t>Identify Outliers</a:t>
            </a:r>
          </a:p>
        </p:txBody>
      </p:sp>
      <p:sp>
        <p:nvSpPr>
          <p:cNvPr id="7" name="Title 6">
            <a:extLst>
              <a:ext uri="{FF2B5EF4-FFF2-40B4-BE49-F238E27FC236}">
                <a16:creationId xmlns:a16="http://schemas.microsoft.com/office/drawing/2014/main" id="{6DF45685-4265-705F-3FA8-A5467A2D87E5}"/>
              </a:ext>
            </a:extLst>
          </p:cNvPr>
          <p:cNvSpPr>
            <a:spLocks noGrp="1"/>
          </p:cNvSpPr>
          <p:nvPr>
            <p:ph type="title"/>
          </p:nvPr>
        </p:nvSpPr>
        <p:spPr/>
        <p:txBody>
          <a:bodyPr/>
          <a:lstStyle/>
          <a:p>
            <a:r>
              <a:rPr lang="en-US"/>
              <a:t>Filtering Techniques for Outlier Detection</a:t>
            </a:r>
          </a:p>
        </p:txBody>
      </p:sp>
      <p:sp>
        <p:nvSpPr>
          <p:cNvPr id="20" name="Text Placeholder 19">
            <a:extLst>
              <a:ext uri="{FF2B5EF4-FFF2-40B4-BE49-F238E27FC236}">
                <a16:creationId xmlns:a16="http://schemas.microsoft.com/office/drawing/2014/main" id="{5BA79753-D8CF-E69F-5019-6BAA075C22F2}"/>
              </a:ext>
            </a:extLst>
          </p:cNvPr>
          <p:cNvSpPr>
            <a:spLocks noGrp="1"/>
          </p:cNvSpPr>
          <p:nvPr>
            <p:ph type="body" sz="quarter" idx="12"/>
          </p:nvPr>
        </p:nvSpPr>
        <p:spPr/>
        <p:txBody>
          <a:bodyPr/>
          <a:lstStyle/>
          <a:p>
            <a:r>
              <a:rPr lang="en-US"/>
              <a:t>FRAMEWORK</a:t>
            </a:r>
          </a:p>
        </p:txBody>
      </p:sp>
      <p:pic>
        <p:nvPicPr>
          <p:cNvPr id="27" name="Picture 26">
            <a:extLst>
              <a:ext uri="{FF2B5EF4-FFF2-40B4-BE49-F238E27FC236}">
                <a16:creationId xmlns:a16="http://schemas.microsoft.com/office/drawing/2014/main" id="{165ECF63-6124-7773-9127-840BE5C356A6}"/>
              </a:ext>
            </a:extLst>
          </p:cNvPr>
          <p:cNvPicPr>
            <a:picLocks noChangeAspect="1"/>
          </p:cNvPicPr>
          <p:nvPr/>
        </p:nvPicPr>
        <p:blipFill>
          <a:blip r:embed="rId3"/>
          <a:stretch>
            <a:fillRect/>
          </a:stretch>
        </p:blipFill>
        <p:spPr>
          <a:xfrm>
            <a:off x="9688643" y="429435"/>
            <a:ext cx="2098621" cy="868968"/>
          </a:xfrm>
          <a:prstGeom prst="rect">
            <a:avLst/>
          </a:prstGeom>
        </p:spPr>
      </p:pic>
      <p:sp>
        <p:nvSpPr>
          <p:cNvPr id="14" name="Text Placeholder 19">
            <a:extLst>
              <a:ext uri="{FF2B5EF4-FFF2-40B4-BE49-F238E27FC236}">
                <a16:creationId xmlns:a16="http://schemas.microsoft.com/office/drawing/2014/main" id="{0C484CC2-DE06-1850-C2D0-415408251D47}"/>
              </a:ext>
            </a:extLst>
          </p:cNvPr>
          <p:cNvSpPr txBox="1">
            <a:spLocks/>
          </p:cNvSpPr>
          <p:nvPr/>
        </p:nvSpPr>
        <p:spPr>
          <a:xfrm>
            <a:off x="9694538" y="1258826"/>
            <a:ext cx="2098621" cy="404527"/>
          </a:xfrm>
          <a:prstGeom prst="rect">
            <a:avLst/>
          </a:prstGeom>
        </p:spPr>
        <p:txBody>
          <a:bodyPr vert="horz" lIns="121920" tIns="60960" rIns="121920" bIns="60960" rtlCol="0">
            <a:normAutofit/>
          </a:bodyPr>
          <a:lstStyle>
            <a:lvl1pPr marL="0" indent="0" algn="l" defTabSz="685800" rtl="0" eaLnBrk="1" latinLnBrk="0" hangingPunct="1">
              <a:lnSpc>
                <a:spcPct val="90000"/>
              </a:lnSpc>
              <a:spcBef>
                <a:spcPts val="750"/>
              </a:spcBef>
              <a:buFont typeface="Arial" panose="020B0604020202020204" pitchFamily="34" charset="0"/>
              <a:buNone/>
              <a:defRPr sz="825" b="1" kern="1200" baseline="0">
                <a:solidFill>
                  <a:srgbClr val="4372B7"/>
                </a:solidFill>
                <a:latin typeface="Univers" panose="020B0503020202020204" pitchFamily="34" charset="0"/>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sz="1800" kern="1200" baseline="0">
                <a:solidFill>
                  <a:schemeClr val="tx1"/>
                </a:solidFill>
                <a:latin typeface="Univers" panose="020B0503020202020204" pitchFamily="34" charset="0"/>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sz="1500" kern="1200" baseline="0">
                <a:solidFill>
                  <a:schemeClr val="tx1"/>
                </a:solidFill>
                <a:latin typeface="Univers" panose="020B0503020202020204" pitchFamily="34" charset="0"/>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sz="1350" kern="1200" baseline="0">
                <a:solidFill>
                  <a:schemeClr val="tx1"/>
                </a:solidFill>
                <a:latin typeface="Univers" panose="020B0503020202020204" pitchFamily="34" charset="0"/>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sz="1350" kern="1200" baseline="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defTabSz="914377">
              <a:spcBef>
                <a:spcPts val="1000"/>
              </a:spcBef>
            </a:pPr>
            <a:r>
              <a:rPr lang="en-US" sz="1100">
                <a:solidFill>
                  <a:srgbClr val="1B2E5A"/>
                </a:solidFill>
              </a:rPr>
              <a:t>Exploratory Data Analysis</a:t>
            </a:r>
          </a:p>
        </p:txBody>
      </p:sp>
      <p:pic>
        <p:nvPicPr>
          <p:cNvPr id="2" name="Picture 1">
            <a:extLst>
              <a:ext uri="{FF2B5EF4-FFF2-40B4-BE49-F238E27FC236}">
                <a16:creationId xmlns:a16="http://schemas.microsoft.com/office/drawing/2014/main" id="{99ACC1E7-9018-ED48-4088-30617628D476}"/>
              </a:ext>
            </a:extLst>
          </p:cNvPr>
          <p:cNvPicPr>
            <a:picLocks noChangeAspect="1"/>
          </p:cNvPicPr>
          <p:nvPr/>
        </p:nvPicPr>
        <p:blipFill>
          <a:blip r:embed="rId4"/>
          <a:srcRect l="2566"/>
          <a:stretch/>
        </p:blipFill>
        <p:spPr>
          <a:xfrm>
            <a:off x="4372621" y="2246815"/>
            <a:ext cx="7554756" cy="3751315"/>
          </a:xfrm>
          <a:prstGeom prst="rect">
            <a:avLst/>
          </a:prstGeom>
        </p:spPr>
      </p:pic>
    </p:spTree>
    <p:extLst>
      <p:ext uri="{BB962C8B-B14F-4D97-AF65-F5344CB8AC3E}">
        <p14:creationId xmlns:p14="http://schemas.microsoft.com/office/powerpoint/2010/main" val="3282215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anim calcmode="lin" valueType="num">
                                      <p:cBhvr>
                                        <p:cTn id="8"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11">
                                            <p:txEl>
                                              <p:pRg st="1" end="1"/>
                                            </p:txEl>
                                          </p:spTgt>
                                        </p:tgtEl>
                                        <p:attrNameLst>
                                          <p:attrName>style.visibility</p:attrName>
                                        </p:attrNameLst>
                                      </p:cBhvr>
                                      <p:to>
                                        <p:strVal val="visible"/>
                                      </p:to>
                                    </p:set>
                                    <p:animEffect transition="in" filter="fade">
                                      <p:cBhvr>
                                        <p:cTn id="13" dur="500"/>
                                        <p:tgtEl>
                                          <p:spTgt spid="11">
                                            <p:txEl>
                                              <p:pRg st="1" end="1"/>
                                            </p:txEl>
                                          </p:spTgt>
                                        </p:tgtEl>
                                      </p:cBhvr>
                                    </p:animEffect>
                                    <p:anim calcmode="lin" valueType="num">
                                      <p:cBhvr>
                                        <p:cTn id="14"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15" dur="5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nodeType="afterEffect">
                                  <p:stCondLst>
                                    <p:cond delay="0"/>
                                  </p:stCondLst>
                                  <p:childTnLst>
                                    <p:set>
                                      <p:cBhvr>
                                        <p:cTn id="18" dur="1" fill="hold">
                                          <p:stCondLst>
                                            <p:cond delay="0"/>
                                          </p:stCondLst>
                                        </p:cTn>
                                        <p:tgtEl>
                                          <p:spTgt spid="11">
                                            <p:txEl>
                                              <p:pRg st="2" end="2"/>
                                            </p:txEl>
                                          </p:spTgt>
                                        </p:tgtEl>
                                        <p:attrNameLst>
                                          <p:attrName>style.visibility</p:attrName>
                                        </p:attrNameLst>
                                      </p:cBhvr>
                                      <p:to>
                                        <p:strVal val="visible"/>
                                      </p:to>
                                    </p:set>
                                    <p:animEffect transition="in" filter="fade">
                                      <p:cBhvr>
                                        <p:cTn id="19" dur="500"/>
                                        <p:tgtEl>
                                          <p:spTgt spid="11">
                                            <p:txEl>
                                              <p:pRg st="2" end="2"/>
                                            </p:txEl>
                                          </p:spTgt>
                                        </p:tgtEl>
                                      </p:cBhvr>
                                    </p:animEffect>
                                    <p:anim calcmode="lin" valueType="num">
                                      <p:cBhvr>
                                        <p:cTn id="20" dur="5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21" dur="500" fill="hold"/>
                                        <p:tgtEl>
                                          <p:spTgt spid="11">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1500"/>
                            </p:stCondLst>
                            <p:childTnLst>
                              <p:par>
                                <p:cTn id="23" presetID="42" presetClass="entr" presetSubtype="0" fill="hold" nodeType="afterEffect">
                                  <p:stCondLst>
                                    <p:cond delay="0"/>
                                  </p:stCondLst>
                                  <p:childTnLst>
                                    <p:set>
                                      <p:cBhvr>
                                        <p:cTn id="24" dur="1" fill="hold">
                                          <p:stCondLst>
                                            <p:cond delay="0"/>
                                          </p:stCondLst>
                                        </p:cTn>
                                        <p:tgtEl>
                                          <p:spTgt spid="11">
                                            <p:txEl>
                                              <p:pRg st="3" end="3"/>
                                            </p:txEl>
                                          </p:spTgt>
                                        </p:tgtEl>
                                        <p:attrNameLst>
                                          <p:attrName>style.visibility</p:attrName>
                                        </p:attrNameLst>
                                      </p:cBhvr>
                                      <p:to>
                                        <p:strVal val="visible"/>
                                      </p:to>
                                    </p:set>
                                    <p:animEffect transition="in" filter="fade">
                                      <p:cBhvr>
                                        <p:cTn id="25" dur="500"/>
                                        <p:tgtEl>
                                          <p:spTgt spid="11">
                                            <p:txEl>
                                              <p:pRg st="3" end="3"/>
                                            </p:txEl>
                                          </p:spTgt>
                                        </p:tgtEl>
                                      </p:cBhvr>
                                    </p:animEffect>
                                    <p:anim calcmode="lin" valueType="num">
                                      <p:cBhvr>
                                        <p:cTn id="26" dur="500" fill="hold"/>
                                        <p:tgtEl>
                                          <p:spTgt spid="11">
                                            <p:txEl>
                                              <p:pRg st="3" end="3"/>
                                            </p:txEl>
                                          </p:spTgt>
                                        </p:tgtEl>
                                        <p:attrNameLst>
                                          <p:attrName>ppt_x</p:attrName>
                                        </p:attrNameLst>
                                      </p:cBhvr>
                                      <p:tavLst>
                                        <p:tav tm="0">
                                          <p:val>
                                            <p:strVal val="#ppt_x"/>
                                          </p:val>
                                        </p:tav>
                                        <p:tav tm="100000">
                                          <p:val>
                                            <p:strVal val="#ppt_x"/>
                                          </p:val>
                                        </p:tav>
                                      </p:tavLst>
                                    </p:anim>
                                    <p:anim calcmode="lin" valueType="num">
                                      <p:cBhvr>
                                        <p:cTn id="27" dur="500" fill="hold"/>
                                        <p:tgtEl>
                                          <p:spTgt spid="11">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728C5D-624D-DC07-5476-C30FEE3417BF}"/>
            </a:ext>
          </a:extLst>
        </p:cNvPr>
        <p:cNvGrpSpPr/>
        <p:nvPr/>
      </p:nvGrpSpPr>
      <p:grpSpPr>
        <a:xfrm>
          <a:off x="0" y="0"/>
          <a:ext cx="0" cy="0"/>
          <a:chOff x="0" y="0"/>
          <a:chExt cx="0" cy="0"/>
        </a:xfrm>
      </p:grpSpPr>
      <p:sp>
        <p:nvSpPr>
          <p:cNvPr id="28" name="Rectangle 27">
            <a:extLst>
              <a:ext uri="{FF2B5EF4-FFF2-40B4-BE49-F238E27FC236}">
                <a16:creationId xmlns:a16="http://schemas.microsoft.com/office/drawing/2014/main" id="{26023D7A-0E33-DB57-3722-E968FAE01339}"/>
              </a:ext>
            </a:extLst>
          </p:cNvPr>
          <p:cNvSpPr/>
          <p:nvPr/>
        </p:nvSpPr>
        <p:spPr>
          <a:xfrm>
            <a:off x="4014356" y="1678283"/>
            <a:ext cx="469896" cy="464045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585"/>
            <a:endParaRPr lang="en-US" sz="2400">
              <a:solidFill>
                <a:srgbClr val="FFFFFF"/>
              </a:solidFill>
              <a:latin typeface="Corbel" panose="020B0503020204020204"/>
            </a:endParaRPr>
          </a:p>
        </p:txBody>
      </p:sp>
      <p:sp>
        <p:nvSpPr>
          <p:cNvPr id="29" name="Rectangle 28">
            <a:extLst>
              <a:ext uri="{FF2B5EF4-FFF2-40B4-BE49-F238E27FC236}">
                <a16:creationId xmlns:a16="http://schemas.microsoft.com/office/drawing/2014/main" id="{E40BF81F-151F-D89F-0E27-F7F7604E41F0}"/>
              </a:ext>
            </a:extLst>
          </p:cNvPr>
          <p:cNvSpPr/>
          <p:nvPr/>
        </p:nvSpPr>
        <p:spPr>
          <a:xfrm>
            <a:off x="7822532" y="1030995"/>
            <a:ext cx="469896" cy="508187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585"/>
            <a:endParaRPr lang="en-US" sz="2400">
              <a:solidFill>
                <a:srgbClr val="FFFFFF"/>
              </a:solidFill>
              <a:latin typeface="Corbel" panose="020B0503020204020204"/>
            </a:endParaRPr>
          </a:p>
        </p:txBody>
      </p:sp>
      <p:sp>
        <p:nvSpPr>
          <p:cNvPr id="8" name="Text Placeholder 7">
            <a:extLst>
              <a:ext uri="{FF2B5EF4-FFF2-40B4-BE49-F238E27FC236}">
                <a16:creationId xmlns:a16="http://schemas.microsoft.com/office/drawing/2014/main" id="{F02D71E2-240F-0CA6-1703-19C01B1962E2}"/>
              </a:ext>
            </a:extLst>
          </p:cNvPr>
          <p:cNvSpPr>
            <a:spLocks noGrp="1"/>
          </p:cNvSpPr>
          <p:nvPr>
            <p:ph type="body" sz="quarter" idx="10"/>
          </p:nvPr>
        </p:nvSpPr>
        <p:spPr>
          <a:xfrm>
            <a:off x="6972203" y="2098833"/>
            <a:ext cx="3289307" cy="287408"/>
          </a:xfrm>
        </p:spPr>
        <p:txBody>
          <a:bodyPr>
            <a:normAutofit fontScale="92500" lnSpcReduction="10000"/>
          </a:bodyPr>
          <a:lstStyle/>
          <a:p>
            <a:r>
              <a:rPr lang="en-US"/>
              <a:t>Weekly Seasonality</a:t>
            </a:r>
          </a:p>
        </p:txBody>
      </p:sp>
      <p:sp>
        <p:nvSpPr>
          <p:cNvPr id="17" name="Text Placeholder 16">
            <a:extLst>
              <a:ext uri="{FF2B5EF4-FFF2-40B4-BE49-F238E27FC236}">
                <a16:creationId xmlns:a16="http://schemas.microsoft.com/office/drawing/2014/main" id="{8CD8FCCD-2760-2C49-AB1C-48040631A8BE}"/>
              </a:ext>
            </a:extLst>
          </p:cNvPr>
          <p:cNvSpPr>
            <a:spLocks noGrp="1"/>
          </p:cNvSpPr>
          <p:nvPr>
            <p:ph type="body" sz="quarter" idx="15"/>
          </p:nvPr>
        </p:nvSpPr>
        <p:spPr>
          <a:xfrm>
            <a:off x="1431473" y="2098833"/>
            <a:ext cx="3052779" cy="290328"/>
          </a:xfrm>
        </p:spPr>
        <p:txBody>
          <a:bodyPr>
            <a:normAutofit fontScale="92500" lnSpcReduction="10000"/>
          </a:bodyPr>
          <a:lstStyle/>
          <a:p>
            <a:r>
              <a:rPr lang="en-US"/>
              <a:t>Daily Seasonality</a:t>
            </a:r>
          </a:p>
        </p:txBody>
      </p:sp>
      <p:sp>
        <p:nvSpPr>
          <p:cNvPr id="5" name="Title 4">
            <a:extLst>
              <a:ext uri="{FF2B5EF4-FFF2-40B4-BE49-F238E27FC236}">
                <a16:creationId xmlns:a16="http://schemas.microsoft.com/office/drawing/2014/main" id="{61B32744-D448-5DBC-AADC-73674D3C91E9}"/>
              </a:ext>
            </a:extLst>
          </p:cNvPr>
          <p:cNvSpPr>
            <a:spLocks noGrp="1"/>
          </p:cNvSpPr>
          <p:nvPr>
            <p:ph type="title"/>
          </p:nvPr>
        </p:nvSpPr>
        <p:spPr/>
        <p:txBody>
          <a:bodyPr/>
          <a:lstStyle/>
          <a:p>
            <a:r>
              <a:rPr lang="en-US"/>
              <a:t>Pattern Recognition to Build Load Profiles</a:t>
            </a:r>
          </a:p>
        </p:txBody>
      </p:sp>
      <p:sp>
        <p:nvSpPr>
          <p:cNvPr id="14" name="Text Placeholder 13">
            <a:extLst>
              <a:ext uri="{FF2B5EF4-FFF2-40B4-BE49-F238E27FC236}">
                <a16:creationId xmlns:a16="http://schemas.microsoft.com/office/drawing/2014/main" id="{713DD0CF-FFBA-11F3-24C7-62185486CC6C}"/>
              </a:ext>
            </a:extLst>
          </p:cNvPr>
          <p:cNvSpPr>
            <a:spLocks noGrp="1"/>
          </p:cNvSpPr>
          <p:nvPr>
            <p:ph type="body" sz="quarter" idx="12"/>
          </p:nvPr>
        </p:nvSpPr>
        <p:spPr/>
        <p:txBody>
          <a:bodyPr/>
          <a:lstStyle/>
          <a:p>
            <a:r>
              <a:rPr lang="en-US"/>
              <a:t>FRAMEWORK</a:t>
            </a:r>
          </a:p>
        </p:txBody>
      </p:sp>
      <p:pic>
        <p:nvPicPr>
          <p:cNvPr id="22" name="Picture 21">
            <a:extLst>
              <a:ext uri="{FF2B5EF4-FFF2-40B4-BE49-F238E27FC236}">
                <a16:creationId xmlns:a16="http://schemas.microsoft.com/office/drawing/2014/main" id="{3DB2B30C-DD92-33B5-9114-EE4C3796349B}"/>
              </a:ext>
            </a:extLst>
          </p:cNvPr>
          <p:cNvPicPr>
            <a:picLocks noChangeAspect="1"/>
          </p:cNvPicPr>
          <p:nvPr/>
        </p:nvPicPr>
        <p:blipFill>
          <a:blip r:embed="rId3"/>
          <a:srcRect l="4626" r="8299"/>
          <a:stretch/>
        </p:blipFill>
        <p:spPr>
          <a:xfrm>
            <a:off x="7959971" y="4303206"/>
            <a:ext cx="2412581" cy="1739036"/>
          </a:xfrm>
          <a:prstGeom prst="rect">
            <a:avLst/>
          </a:prstGeom>
        </p:spPr>
      </p:pic>
      <p:pic>
        <p:nvPicPr>
          <p:cNvPr id="9218" name="Picture 2">
            <a:extLst>
              <a:ext uri="{FF2B5EF4-FFF2-40B4-BE49-F238E27FC236}">
                <a16:creationId xmlns:a16="http://schemas.microsoft.com/office/drawing/2014/main" id="{3478E592-9AF3-F285-7F18-A4E9B76BEE3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137"/>
          <a:stretch/>
        </p:blipFill>
        <p:spPr bwMode="auto">
          <a:xfrm>
            <a:off x="6785652" y="2532448"/>
            <a:ext cx="2412581" cy="1700131"/>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Connector 6">
            <a:extLst>
              <a:ext uri="{FF2B5EF4-FFF2-40B4-BE49-F238E27FC236}">
                <a16:creationId xmlns:a16="http://schemas.microsoft.com/office/drawing/2014/main" id="{B51260C0-B049-5C01-3D14-B2895A25082E}"/>
              </a:ext>
            </a:extLst>
          </p:cNvPr>
          <p:cNvCxnSpPr>
            <a:cxnSpLocks/>
          </p:cNvCxnSpPr>
          <p:nvPr/>
        </p:nvCxnSpPr>
        <p:spPr>
          <a:xfrm>
            <a:off x="6831373" y="3200373"/>
            <a:ext cx="2329119"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pic>
        <p:nvPicPr>
          <p:cNvPr id="19" name="Picture 18">
            <a:extLst>
              <a:ext uri="{FF2B5EF4-FFF2-40B4-BE49-F238E27FC236}">
                <a16:creationId xmlns:a16="http://schemas.microsoft.com/office/drawing/2014/main" id="{D2431A48-4776-90DA-733F-AC5FDBBF8984}"/>
              </a:ext>
            </a:extLst>
          </p:cNvPr>
          <p:cNvPicPr>
            <a:picLocks noChangeAspect="1"/>
          </p:cNvPicPr>
          <p:nvPr/>
        </p:nvPicPr>
        <p:blipFill>
          <a:blip r:embed="rId5"/>
          <a:stretch>
            <a:fillRect/>
          </a:stretch>
        </p:blipFill>
        <p:spPr>
          <a:xfrm>
            <a:off x="9694539" y="423486"/>
            <a:ext cx="2098621" cy="889909"/>
          </a:xfrm>
          <a:prstGeom prst="rect">
            <a:avLst/>
          </a:prstGeom>
        </p:spPr>
      </p:pic>
      <p:sp>
        <p:nvSpPr>
          <p:cNvPr id="21" name="Text Placeholder 19">
            <a:extLst>
              <a:ext uri="{FF2B5EF4-FFF2-40B4-BE49-F238E27FC236}">
                <a16:creationId xmlns:a16="http://schemas.microsoft.com/office/drawing/2014/main" id="{A3214130-39B6-D0C9-528D-F7E84C2FC084}"/>
              </a:ext>
            </a:extLst>
          </p:cNvPr>
          <p:cNvSpPr txBox="1">
            <a:spLocks/>
          </p:cNvSpPr>
          <p:nvPr/>
        </p:nvSpPr>
        <p:spPr>
          <a:xfrm>
            <a:off x="9694539" y="1198465"/>
            <a:ext cx="2098621" cy="295275"/>
          </a:xfrm>
          <a:prstGeom prst="rect">
            <a:avLst/>
          </a:prstGeom>
        </p:spPr>
        <p:txBody>
          <a:bodyPr vert="horz" lIns="121920" tIns="60960" rIns="121920" bIns="60960" rtlCol="0">
            <a:normAutofit/>
          </a:bodyPr>
          <a:lstStyle>
            <a:lvl1pPr marL="0" indent="0" algn="l" defTabSz="685800" rtl="0" eaLnBrk="1" latinLnBrk="0" hangingPunct="1">
              <a:lnSpc>
                <a:spcPct val="90000"/>
              </a:lnSpc>
              <a:spcBef>
                <a:spcPts val="750"/>
              </a:spcBef>
              <a:buFont typeface="Arial" panose="020B0604020202020204" pitchFamily="34" charset="0"/>
              <a:buNone/>
              <a:defRPr sz="825" b="1" kern="1200" baseline="0">
                <a:solidFill>
                  <a:srgbClr val="4372B7"/>
                </a:solidFill>
                <a:latin typeface="Univers" panose="020B0503020202020204" pitchFamily="34" charset="0"/>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sz="1800" kern="1200" baseline="0">
                <a:solidFill>
                  <a:schemeClr val="tx1"/>
                </a:solidFill>
                <a:latin typeface="Univers" panose="020B0503020202020204" pitchFamily="34" charset="0"/>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sz="1500" kern="1200" baseline="0">
                <a:solidFill>
                  <a:schemeClr val="tx1"/>
                </a:solidFill>
                <a:latin typeface="Univers" panose="020B0503020202020204" pitchFamily="34" charset="0"/>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sz="1350" kern="1200" baseline="0">
                <a:solidFill>
                  <a:schemeClr val="tx1"/>
                </a:solidFill>
                <a:latin typeface="Univers" panose="020B0503020202020204" pitchFamily="34" charset="0"/>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sz="1350" kern="1200" baseline="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defTabSz="914377">
              <a:spcBef>
                <a:spcPts val="1000"/>
              </a:spcBef>
            </a:pPr>
            <a:r>
              <a:rPr lang="en-US" sz="1100">
                <a:solidFill>
                  <a:srgbClr val="1B2E5A"/>
                </a:solidFill>
              </a:rPr>
              <a:t>Feature Engineering</a:t>
            </a:r>
          </a:p>
        </p:txBody>
      </p:sp>
      <p:pic>
        <p:nvPicPr>
          <p:cNvPr id="3" name="Picture 2">
            <a:extLst>
              <a:ext uri="{FF2B5EF4-FFF2-40B4-BE49-F238E27FC236}">
                <a16:creationId xmlns:a16="http://schemas.microsoft.com/office/drawing/2014/main" id="{5083AFBD-7F6E-50E8-9A13-E92F42618057}"/>
              </a:ext>
            </a:extLst>
          </p:cNvPr>
          <p:cNvPicPr>
            <a:picLocks noChangeAspect="1"/>
          </p:cNvPicPr>
          <p:nvPr/>
        </p:nvPicPr>
        <p:blipFill>
          <a:blip r:embed="rId6"/>
          <a:stretch>
            <a:fillRect/>
          </a:stretch>
        </p:blipFill>
        <p:spPr>
          <a:xfrm>
            <a:off x="10087197" y="4371964"/>
            <a:ext cx="265036" cy="222163"/>
          </a:xfrm>
          <a:prstGeom prst="rect">
            <a:avLst/>
          </a:prstGeom>
        </p:spPr>
      </p:pic>
      <p:cxnSp>
        <p:nvCxnSpPr>
          <p:cNvPr id="12" name="Straight Connector 11">
            <a:extLst>
              <a:ext uri="{FF2B5EF4-FFF2-40B4-BE49-F238E27FC236}">
                <a16:creationId xmlns:a16="http://schemas.microsoft.com/office/drawing/2014/main" id="{2C832F8F-8551-DB7D-6FB1-74235B44EECD}"/>
              </a:ext>
            </a:extLst>
          </p:cNvPr>
          <p:cNvCxnSpPr>
            <a:cxnSpLocks/>
          </p:cNvCxnSpPr>
          <p:nvPr/>
        </p:nvCxnSpPr>
        <p:spPr>
          <a:xfrm>
            <a:off x="7991943" y="5008989"/>
            <a:ext cx="2329119"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4" name="Text Placeholder 23">
            <a:extLst>
              <a:ext uri="{FF2B5EF4-FFF2-40B4-BE49-F238E27FC236}">
                <a16:creationId xmlns:a16="http://schemas.microsoft.com/office/drawing/2014/main" id="{6AA75AB5-6609-F3D5-02D2-7844914BD4FE}"/>
              </a:ext>
            </a:extLst>
          </p:cNvPr>
          <p:cNvSpPr>
            <a:spLocks noGrp="1"/>
          </p:cNvSpPr>
          <p:nvPr>
            <p:ph type="body" sz="quarter" idx="11"/>
          </p:nvPr>
        </p:nvSpPr>
        <p:spPr>
          <a:xfrm>
            <a:off x="9136811" y="2866293"/>
            <a:ext cx="1623716" cy="703595"/>
          </a:xfrm>
        </p:spPr>
        <p:txBody>
          <a:bodyPr>
            <a:normAutofit/>
          </a:bodyPr>
          <a:lstStyle/>
          <a:p>
            <a:pPr>
              <a:lnSpc>
                <a:spcPct val="110000"/>
              </a:lnSpc>
            </a:pPr>
            <a:r>
              <a:rPr lang="en-US" b="1">
                <a:latin typeface="Arial" panose="020B0604020202020204" pitchFamily="34" charset="0"/>
                <a:cs typeface="Arial" panose="020B0604020202020204" pitchFamily="34" charset="0"/>
              </a:rPr>
              <a:t>Residential Loads</a:t>
            </a:r>
            <a:endParaRPr lang="en-US">
              <a:latin typeface="Arial" panose="020B0604020202020204" pitchFamily="34" charset="0"/>
              <a:cs typeface="Arial" panose="020B0604020202020204" pitchFamily="34" charset="0"/>
            </a:endParaRPr>
          </a:p>
          <a:p>
            <a:pPr>
              <a:lnSpc>
                <a:spcPct val="110000"/>
              </a:lnSpc>
            </a:pPr>
            <a:r>
              <a:rPr lang="en-US">
                <a:latin typeface="Arial" panose="020B0604020202020204" pitchFamily="34" charset="0"/>
                <a:cs typeface="Arial" panose="020B0604020202020204" pitchFamily="34" charset="0"/>
              </a:rPr>
              <a:t>Variable</a:t>
            </a:r>
          </a:p>
        </p:txBody>
      </p:sp>
      <p:sp>
        <p:nvSpPr>
          <p:cNvPr id="26" name="Text Placeholder 23">
            <a:extLst>
              <a:ext uri="{FF2B5EF4-FFF2-40B4-BE49-F238E27FC236}">
                <a16:creationId xmlns:a16="http://schemas.microsoft.com/office/drawing/2014/main" id="{8038DD8B-1617-1653-B2C3-2E83ED91997C}"/>
              </a:ext>
            </a:extLst>
          </p:cNvPr>
          <p:cNvSpPr txBox="1">
            <a:spLocks/>
          </p:cNvSpPr>
          <p:nvPr/>
        </p:nvSpPr>
        <p:spPr>
          <a:xfrm>
            <a:off x="6523630" y="4602833"/>
            <a:ext cx="1379039" cy="703595"/>
          </a:xfrm>
          <a:prstGeom prst="rect">
            <a:avLst/>
          </a:prstGeom>
        </p:spPr>
        <p:txBody>
          <a:bodyPr vert="horz" lIns="121920" tIns="60960" rIns="121920" bIns="60960" rtlCol="0">
            <a:normAutofit fontScale="92500" lnSpcReduction="20000"/>
          </a:bodyPr>
          <a:lstStyle>
            <a:lvl1pPr marL="0" indent="0" algn="l" defTabSz="685800" rtl="0" eaLnBrk="1" latinLnBrk="0" hangingPunct="1">
              <a:lnSpc>
                <a:spcPct val="150000"/>
              </a:lnSpc>
              <a:spcBef>
                <a:spcPts val="750"/>
              </a:spcBef>
              <a:buFont typeface="Arial" panose="020B0604020202020204" pitchFamily="34" charset="0"/>
              <a:buNone/>
              <a:defRPr sz="900" kern="1200" baseline="0">
                <a:solidFill>
                  <a:schemeClr val="tx1"/>
                </a:solidFill>
                <a:latin typeface="Univers" panose="020B0503020202020204" pitchFamily="34" charset="0"/>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sz="1800" kern="1200" baseline="0">
                <a:solidFill>
                  <a:schemeClr val="tx1"/>
                </a:solidFill>
                <a:latin typeface="+mn-lt"/>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sz="1500" kern="1200" baseline="0">
                <a:solidFill>
                  <a:schemeClr val="tx1"/>
                </a:solidFill>
                <a:latin typeface="+mn-lt"/>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sz="1350" kern="1200" baseline="0">
                <a:solidFill>
                  <a:schemeClr val="tx1"/>
                </a:solidFill>
                <a:latin typeface="+mn-lt"/>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sz="1350" kern="1200" baseline="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r" defTabSz="914377">
              <a:lnSpc>
                <a:spcPct val="110000"/>
              </a:lnSpc>
              <a:spcBef>
                <a:spcPts val="1000"/>
              </a:spcBef>
            </a:pPr>
            <a:r>
              <a:rPr lang="en-US" sz="1200" b="1">
                <a:solidFill>
                  <a:srgbClr val="00162A"/>
                </a:solidFill>
                <a:latin typeface="Arial" panose="020B0604020202020204" pitchFamily="34" charset="0"/>
                <a:cs typeface="Arial" panose="020B0604020202020204" pitchFamily="34" charset="0"/>
              </a:rPr>
              <a:t>Data Center Loads</a:t>
            </a:r>
          </a:p>
          <a:p>
            <a:pPr algn="r" defTabSz="914377">
              <a:lnSpc>
                <a:spcPct val="110000"/>
              </a:lnSpc>
              <a:spcBef>
                <a:spcPts val="1000"/>
              </a:spcBef>
            </a:pPr>
            <a:r>
              <a:rPr lang="en-US" sz="1200">
                <a:solidFill>
                  <a:srgbClr val="00162A"/>
                </a:solidFill>
                <a:latin typeface="Arial" panose="020B0604020202020204" pitchFamily="34" charset="0"/>
                <a:cs typeface="Arial" panose="020B0604020202020204" pitchFamily="34" charset="0"/>
              </a:rPr>
              <a:t>Consistent</a:t>
            </a:r>
          </a:p>
        </p:txBody>
      </p:sp>
      <p:pic>
        <p:nvPicPr>
          <p:cNvPr id="9" name="Picture 8">
            <a:extLst>
              <a:ext uri="{FF2B5EF4-FFF2-40B4-BE49-F238E27FC236}">
                <a16:creationId xmlns:a16="http://schemas.microsoft.com/office/drawing/2014/main" id="{D3A1865E-9FEB-7098-6F18-C56E493810F4}"/>
              </a:ext>
            </a:extLst>
          </p:cNvPr>
          <p:cNvPicPr>
            <a:picLocks noChangeAspect="1"/>
          </p:cNvPicPr>
          <p:nvPr/>
        </p:nvPicPr>
        <p:blipFill>
          <a:blip r:embed="rId7"/>
          <a:stretch>
            <a:fillRect/>
          </a:stretch>
        </p:blipFill>
        <p:spPr>
          <a:xfrm>
            <a:off x="1018693" y="2873934"/>
            <a:ext cx="4364848" cy="3168308"/>
          </a:xfrm>
          <a:prstGeom prst="rect">
            <a:avLst/>
          </a:prstGeom>
        </p:spPr>
      </p:pic>
      <p:sp>
        <p:nvSpPr>
          <p:cNvPr id="30" name="TextBox 29">
            <a:extLst>
              <a:ext uri="{FF2B5EF4-FFF2-40B4-BE49-F238E27FC236}">
                <a16:creationId xmlns:a16="http://schemas.microsoft.com/office/drawing/2014/main" id="{865CEB57-8BC7-B5C4-83F5-18DB399919FB}"/>
              </a:ext>
            </a:extLst>
          </p:cNvPr>
          <p:cNvSpPr txBox="1"/>
          <p:nvPr/>
        </p:nvSpPr>
        <p:spPr>
          <a:xfrm>
            <a:off x="2725229" y="4602834"/>
            <a:ext cx="1524075" cy="461665"/>
          </a:xfrm>
          <a:prstGeom prst="rect">
            <a:avLst/>
          </a:prstGeom>
          <a:solidFill>
            <a:schemeClr val="bg1"/>
          </a:solidFill>
          <a:ln>
            <a:solidFill>
              <a:schemeClr val="tx1"/>
            </a:solidFill>
          </a:ln>
        </p:spPr>
        <p:txBody>
          <a:bodyPr wrap="square" rtlCol="0">
            <a:spAutoFit/>
          </a:bodyPr>
          <a:lstStyle/>
          <a:p>
            <a:pPr defTabSz="609585"/>
            <a:r>
              <a:rPr lang="en-US" sz="1200">
                <a:solidFill>
                  <a:srgbClr val="FF6B00">
                    <a:lumMod val="75000"/>
                  </a:srgbClr>
                </a:solidFill>
                <a:latin typeface="Univers" panose="020B0503020202020204" pitchFamily="34" charset="0"/>
              </a:rPr>
              <a:t>Data Center Load </a:t>
            </a:r>
            <a:r>
              <a:rPr lang="en-US" sz="1200">
                <a:solidFill>
                  <a:srgbClr val="59D676">
                    <a:lumMod val="50000"/>
                  </a:srgbClr>
                </a:solidFill>
                <a:latin typeface="Univers" panose="020B0503020202020204" pitchFamily="34" charset="0"/>
              </a:rPr>
              <a:t>Residential Load</a:t>
            </a:r>
          </a:p>
        </p:txBody>
      </p:sp>
      <p:sp>
        <p:nvSpPr>
          <p:cNvPr id="2" name="Text Placeholder 7">
            <a:extLst>
              <a:ext uri="{FF2B5EF4-FFF2-40B4-BE49-F238E27FC236}">
                <a16:creationId xmlns:a16="http://schemas.microsoft.com/office/drawing/2014/main" id="{24133637-24E1-80A2-3387-2B9568D4DE4F}"/>
              </a:ext>
            </a:extLst>
          </p:cNvPr>
          <p:cNvSpPr txBox="1">
            <a:spLocks/>
          </p:cNvSpPr>
          <p:nvPr/>
        </p:nvSpPr>
        <p:spPr>
          <a:xfrm>
            <a:off x="216953" y="1527565"/>
            <a:ext cx="3289307" cy="287408"/>
          </a:xfrm>
          <a:prstGeom prst="rect">
            <a:avLst/>
          </a:prstGeom>
        </p:spPr>
        <p:txBody>
          <a:bodyPr vert="horz" lIns="121920" tIns="60960" rIns="121920" bIns="60960" rtlCol="0">
            <a:normAutofit fontScale="85000" lnSpcReduction="20000"/>
          </a:bodyPr>
          <a:lstStyle>
            <a:lvl1pPr marL="0" indent="0" algn="l" defTabSz="685800" rtl="0" eaLnBrk="1" latinLnBrk="0" hangingPunct="1">
              <a:lnSpc>
                <a:spcPct val="90000"/>
              </a:lnSpc>
              <a:spcBef>
                <a:spcPts val="750"/>
              </a:spcBef>
              <a:buFont typeface="Arial" panose="020B0604020202020204" pitchFamily="34" charset="0"/>
              <a:buNone/>
              <a:defRPr sz="1200" b="1" i="0" kern="1200" cap="none" baseline="0">
                <a:solidFill>
                  <a:srgbClr val="534088"/>
                </a:solidFill>
                <a:latin typeface="Univers" panose="020B0503020202020204" pitchFamily="34" charset="0"/>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sz="1800" kern="1200" baseline="0">
                <a:solidFill>
                  <a:schemeClr val="tx1"/>
                </a:solidFill>
                <a:latin typeface="Univers" panose="020B0503020202020204" pitchFamily="34" charset="0"/>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sz="1500" kern="1200" baseline="0">
                <a:solidFill>
                  <a:schemeClr val="tx1"/>
                </a:solidFill>
                <a:latin typeface="Univers" panose="020B0503020202020204" pitchFamily="34" charset="0"/>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sz="1350" kern="1200" baseline="0">
                <a:solidFill>
                  <a:schemeClr val="tx1"/>
                </a:solidFill>
                <a:latin typeface="Univers" panose="020B0503020202020204" pitchFamily="34" charset="0"/>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sz="1350" kern="1200" baseline="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defTabSz="914377">
              <a:spcBef>
                <a:spcPts val="1000"/>
              </a:spcBef>
            </a:pPr>
            <a:r>
              <a:rPr lang="en-US" sz="1600"/>
              <a:t>Conforming vs Non-Conforming</a:t>
            </a:r>
          </a:p>
        </p:txBody>
      </p:sp>
      <p:sp>
        <p:nvSpPr>
          <p:cNvPr id="9216" name="Text Placeholder 9215">
            <a:extLst>
              <a:ext uri="{FF2B5EF4-FFF2-40B4-BE49-F238E27FC236}">
                <a16:creationId xmlns:a16="http://schemas.microsoft.com/office/drawing/2014/main" id="{065D536D-94AA-7FFA-D3A1-7BA4B9475D33}"/>
              </a:ext>
            </a:extLst>
          </p:cNvPr>
          <p:cNvSpPr>
            <a:spLocks noGrp="1"/>
          </p:cNvSpPr>
          <p:nvPr>
            <p:ph type="body" sz="quarter" idx="16"/>
          </p:nvPr>
        </p:nvSpPr>
        <p:spPr/>
        <p:txBody>
          <a:bodyPr/>
          <a:lstStyle/>
          <a:p>
            <a:endParaRPr lang="en-US"/>
          </a:p>
        </p:txBody>
      </p:sp>
    </p:spTree>
    <p:extLst>
      <p:ext uri="{BB962C8B-B14F-4D97-AF65-F5344CB8AC3E}">
        <p14:creationId xmlns:p14="http://schemas.microsoft.com/office/powerpoint/2010/main" val="3644941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Effect transition="in" filter="fade">
                                      <p:cBhvr>
                                        <p:cTn id="7" dur="500"/>
                                        <p:tgtEl>
                                          <p:spTgt spid="17">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fade">
                                      <p:cBhvr>
                                        <p:cTn id="10" dur="500"/>
                                        <p:tgtEl>
                                          <p:spTgt spid="30"/>
                                        </p:tgtEl>
                                      </p:cBhvr>
                                    </p:animEffec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fade">
                                      <p:cBhvr>
                                        <p:cTn id="17" dur="500"/>
                                        <p:tgtEl>
                                          <p:spTgt spid="8">
                                            <p:txEl>
                                              <p:pRg st="0" end="0"/>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9218"/>
                                        </p:tgtEl>
                                        <p:attrNameLst>
                                          <p:attrName>style.visibility</p:attrName>
                                        </p:attrNameLst>
                                      </p:cBhvr>
                                      <p:to>
                                        <p:strVal val="visible"/>
                                      </p:to>
                                    </p:set>
                                    <p:animEffect transition="in" filter="fade">
                                      <p:cBhvr>
                                        <p:cTn id="20" dur="500"/>
                                        <p:tgtEl>
                                          <p:spTgt spid="9218"/>
                                        </p:tgtEl>
                                      </p:cBhvr>
                                    </p:animEffect>
                                  </p:childTnLst>
                                </p:cTn>
                              </p:par>
                              <p:par>
                                <p:cTn id="21" presetID="10" presetClass="entr" presetSubtype="0" fill="hold"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par>
                                <p:cTn id="24" presetID="10" presetClass="entr" presetSubtype="0" fill="hold" nodeType="with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500"/>
                                        <p:tgtEl>
                                          <p:spTgt spid="3"/>
                                        </p:tgtEl>
                                      </p:cBhvr>
                                    </p:animEffect>
                                  </p:childTnLst>
                                </p:cTn>
                              </p:par>
                              <p:par>
                                <p:cTn id="27" presetID="10" presetClass="entr" presetSubtype="0" fill="hold" nodeType="withEffect">
                                  <p:stCondLst>
                                    <p:cond delay="0"/>
                                  </p:stCondLst>
                                  <p:childTnLst>
                                    <p:set>
                                      <p:cBhvr>
                                        <p:cTn id="28" dur="1" fill="hold">
                                          <p:stCondLst>
                                            <p:cond delay="0"/>
                                          </p:stCondLst>
                                        </p:cTn>
                                        <p:tgtEl>
                                          <p:spTgt spid="24">
                                            <p:txEl>
                                              <p:pRg st="0" end="0"/>
                                            </p:txEl>
                                          </p:spTgt>
                                        </p:tgtEl>
                                        <p:attrNameLst>
                                          <p:attrName>style.visibility</p:attrName>
                                        </p:attrNameLst>
                                      </p:cBhvr>
                                      <p:to>
                                        <p:strVal val="visible"/>
                                      </p:to>
                                    </p:set>
                                    <p:animEffect transition="in" filter="fade">
                                      <p:cBhvr>
                                        <p:cTn id="29" dur="500"/>
                                        <p:tgtEl>
                                          <p:spTgt spid="24">
                                            <p:txEl>
                                              <p:pRg st="0" end="0"/>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26">
                                            <p:txEl>
                                              <p:pRg st="0" end="0"/>
                                            </p:txEl>
                                          </p:spTgt>
                                        </p:tgtEl>
                                        <p:attrNameLst>
                                          <p:attrName>style.visibility</p:attrName>
                                        </p:attrNameLst>
                                      </p:cBhvr>
                                      <p:to>
                                        <p:strVal val="visible"/>
                                      </p:to>
                                    </p:set>
                                    <p:animEffect transition="in" filter="fade">
                                      <p:cBhvr>
                                        <p:cTn id="32" dur="500"/>
                                        <p:tgtEl>
                                          <p:spTgt spid="26">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500"/>
                                        <p:tgtEl>
                                          <p:spTgt spid="7"/>
                                        </p:tgtEl>
                                      </p:cBhvr>
                                    </p:animEffect>
                                  </p:childTnLst>
                                </p:cTn>
                              </p:par>
                              <p:par>
                                <p:cTn id="38" presetID="10" presetClass="entr" presetSubtype="0" fill="hold" nodeType="with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fade">
                                      <p:cBhvr>
                                        <p:cTn id="40" dur="500"/>
                                        <p:tgtEl>
                                          <p:spTgt spid="12"/>
                                        </p:tgtEl>
                                      </p:cBhvr>
                                    </p:animEffect>
                                  </p:childTnLst>
                                </p:cTn>
                              </p:par>
                              <p:par>
                                <p:cTn id="41" presetID="10" presetClass="entr" presetSubtype="0" fill="hold" nodeType="withEffect">
                                  <p:stCondLst>
                                    <p:cond delay="0"/>
                                  </p:stCondLst>
                                  <p:childTnLst>
                                    <p:set>
                                      <p:cBhvr>
                                        <p:cTn id="42" dur="1" fill="hold">
                                          <p:stCondLst>
                                            <p:cond delay="0"/>
                                          </p:stCondLst>
                                        </p:cTn>
                                        <p:tgtEl>
                                          <p:spTgt spid="24">
                                            <p:txEl>
                                              <p:pRg st="1" end="1"/>
                                            </p:txEl>
                                          </p:spTgt>
                                        </p:tgtEl>
                                        <p:attrNameLst>
                                          <p:attrName>style.visibility</p:attrName>
                                        </p:attrNameLst>
                                      </p:cBhvr>
                                      <p:to>
                                        <p:strVal val="visible"/>
                                      </p:to>
                                    </p:set>
                                    <p:animEffect transition="in" filter="fade">
                                      <p:cBhvr>
                                        <p:cTn id="43" dur="500"/>
                                        <p:tgtEl>
                                          <p:spTgt spid="24">
                                            <p:txEl>
                                              <p:pRg st="1" end="1"/>
                                            </p:txEl>
                                          </p:spTgt>
                                        </p:tgtEl>
                                      </p:cBhvr>
                                    </p:animEffect>
                                  </p:childTnLst>
                                </p:cTn>
                              </p:par>
                              <p:par>
                                <p:cTn id="44" presetID="10" presetClass="entr" presetSubtype="0" fill="hold" nodeType="withEffect">
                                  <p:stCondLst>
                                    <p:cond delay="0"/>
                                  </p:stCondLst>
                                  <p:childTnLst>
                                    <p:set>
                                      <p:cBhvr>
                                        <p:cTn id="45" dur="1" fill="hold">
                                          <p:stCondLst>
                                            <p:cond delay="0"/>
                                          </p:stCondLst>
                                        </p:cTn>
                                        <p:tgtEl>
                                          <p:spTgt spid="26">
                                            <p:txEl>
                                              <p:pRg st="1" end="1"/>
                                            </p:txEl>
                                          </p:spTgt>
                                        </p:tgtEl>
                                        <p:attrNameLst>
                                          <p:attrName>style.visibility</p:attrName>
                                        </p:attrNameLst>
                                      </p:cBhvr>
                                      <p:to>
                                        <p:strVal val="visible"/>
                                      </p:to>
                                    </p:set>
                                    <p:animEffect transition="in" filter="fade">
                                      <p:cBhvr>
                                        <p:cTn id="46" dur="500"/>
                                        <p:tgtEl>
                                          <p:spTgt spid="2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17" grpId="0" build="p"/>
      <p:bldP spid="3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C3D08-4288-6706-1D98-D5F8B5E4C6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5F6500-C325-88BF-0F31-BC2CF1C46942}"/>
              </a:ext>
            </a:extLst>
          </p:cNvPr>
          <p:cNvSpPr>
            <a:spLocks noGrp="1"/>
          </p:cNvSpPr>
          <p:nvPr>
            <p:ph type="title"/>
          </p:nvPr>
        </p:nvSpPr>
        <p:spPr>
          <a:xfrm>
            <a:off x="0" y="3097610"/>
            <a:ext cx="12192000" cy="662781"/>
          </a:xfrm>
        </p:spPr>
        <p:txBody>
          <a:bodyPr>
            <a:normAutofit fontScale="90000"/>
          </a:bodyPr>
          <a:lstStyle/>
          <a:p>
            <a:r>
              <a:rPr lang="en-US" sz="4800">
                <a:latin typeface="Univers"/>
              </a:rPr>
              <a:t>Enabling Dominion</a:t>
            </a:r>
            <a:endParaRPr lang="en-US"/>
          </a:p>
        </p:txBody>
      </p:sp>
      <p:sp>
        <p:nvSpPr>
          <p:cNvPr id="4" name="Content Placeholder 6">
            <a:extLst>
              <a:ext uri="{FF2B5EF4-FFF2-40B4-BE49-F238E27FC236}">
                <a16:creationId xmlns:a16="http://schemas.microsoft.com/office/drawing/2014/main" id="{338CA83E-F493-568E-524E-B617085B3BE2}"/>
              </a:ext>
            </a:extLst>
          </p:cNvPr>
          <p:cNvSpPr txBox="1">
            <a:spLocks/>
          </p:cNvSpPr>
          <p:nvPr/>
        </p:nvSpPr>
        <p:spPr>
          <a:xfrm>
            <a:off x="486032" y="1214940"/>
            <a:ext cx="10515600" cy="3844403"/>
          </a:xfrm>
          <a:prstGeom prst="rect">
            <a:avLst/>
          </a:prstGeom>
        </p:spPr>
        <p:txBody>
          <a:bodyPr vert="horz" lIns="121920" tIns="60960" rIns="121920" bIns="60960" rtlCol="0" anchor="t">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defTabSz="914377">
              <a:spcBef>
                <a:spcPts val="1000"/>
              </a:spcBef>
              <a:buNone/>
            </a:pPr>
            <a:endParaRPr lang="en-US" sz="2800">
              <a:solidFill>
                <a:srgbClr val="FFFFFF"/>
              </a:solidFill>
            </a:endParaRPr>
          </a:p>
        </p:txBody>
      </p:sp>
      <p:sp>
        <p:nvSpPr>
          <p:cNvPr id="3" name="Title 1">
            <a:extLst>
              <a:ext uri="{FF2B5EF4-FFF2-40B4-BE49-F238E27FC236}">
                <a16:creationId xmlns:a16="http://schemas.microsoft.com/office/drawing/2014/main" id="{4A285AEC-D7B0-B0FD-05FC-F49B61CD9178}"/>
              </a:ext>
            </a:extLst>
          </p:cNvPr>
          <p:cNvSpPr txBox="1">
            <a:spLocks/>
          </p:cNvSpPr>
          <p:nvPr/>
        </p:nvSpPr>
        <p:spPr>
          <a:xfrm>
            <a:off x="0" y="3828523"/>
            <a:ext cx="12192000" cy="662781"/>
          </a:xfrm>
          <a:prstGeom prst="rect">
            <a:avLst/>
          </a:prstGeom>
        </p:spPr>
        <p:txBody>
          <a:bodyPr vert="horz" lIns="121920" tIns="60960" rIns="121920" bIns="60960" rtlCol="0" anchor="t">
            <a:normAutofit fontScale="97500"/>
          </a:bodyPr>
          <a:lstStyle>
            <a:lvl1pPr algn="ctr" defTabSz="685800" rtl="0" eaLnBrk="1" latinLnBrk="0" hangingPunct="1">
              <a:lnSpc>
                <a:spcPct val="90000"/>
              </a:lnSpc>
              <a:spcBef>
                <a:spcPct val="0"/>
              </a:spcBef>
              <a:buNone/>
              <a:defRPr sz="4125" b="1" kern="1200" baseline="0">
                <a:solidFill>
                  <a:schemeClr val="bg1"/>
                </a:solidFill>
                <a:latin typeface="Rockwell" panose="02060603020205020403" pitchFamily="18" charset="0"/>
                <a:ea typeface="+mj-ea"/>
                <a:cs typeface="+mj-cs"/>
              </a:defRPr>
            </a:lvl1pPr>
          </a:lstStyle>
          <a:p>
            <a:pPr defTabSz="914377"/>
            <a:r>
              <a:rPr lang="en-US" sz="2667">
                <a:solidFill>
                  <a:srgbClr val="F2F2F2"/>
                </a:solidFill>
                <a:latin typeface="Univers"/>
              </a:rPr>
              <a:t>Applied Forecast Case Studies</a:t>
            </a:r>
            <a:endParaRPr lang="en-US" sz="2667">
              <a:solidFill>
                <a:srgbClr val="F2F2F2"/>
              </a:solidFill>
            </a:endParaRPr>
          </a:p>
        </p:txBody>
      </p:sp>
    </p:spTree>
    <p:extLst>
      <p:ext uri="{BB962C8B-B14F-4D97-AF65-F5344CB8AC3E}">
        <p14:creationId xmlns:p14="http://schemas.microsoft.com/office/powerpoint/2010/main" val="41427624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56FCBD1-6FB3-0167-FC21-2E6B2C03EA88}"/>
              </a:ext>
            </a:extLst>
          </p:cNvPr>
          <p:cNvPicPr>
            <a:picLocks noChangeAspect="1"/>
          </p:cNvPicPr>
          <p:nvPr/>
        </p:nvPicPr>
        <p:blipFill>
          <a:blip r:embed="rId3"/>
          <a:srcRect t="27209" r="3239" b="-27209"/>
          <a:stretch/>
        </p:blipFill>
        <p:spPr>
          <a:xfrm>
            <a:off x="667446" y="2871799"/>
            <a:ext cx="5467292" cy="2322176"/>
          </a:xfrm>
          <a:prstGeom prst="rect">
            <a:avLst/>
          </a:prstGeom>
        </p:spPr>
      </p:pic>
      <p:sp>
        <p:nvSpPr>
          <p:cNvPr id="2" name="Text Placeholder 1">
            <a:extLst>
              <a:ext uri="{FF2B5EF4-FFF2-40B4-BE49-F238E27FC236}">
                <a16:creationId xmlns:a16="http://schemas.microsoft.com/office/drawing/2014/main" id="{4AF39C97-30AB-FE80-66E0-9AD2C949DF5A}"/>
              </a:ext>
            </a:extLst>
          </p:cNvPr>
          <p:cNvSpPr>
            <a:spLocks noGrp="1"/>
          </p:cNvSpPr>
          <p:nvPr>
            <p:ph type="body" sz="quarter" idx="10"/>
          </p:nvPr>
        </p:nvSpPr>
        <p:spPr>
          <a:xfrm>
            <a:off x="802993" y="1568713"/>
            <a:ext cx="10515600" cy="290328"/>
          </a:xfrm>
        </p:spPr>
        <p:txBody>
          <a:bodyPr vert="horz" lIns="121920" tIns="60960" rIns="121920" bIns="60960" rtlCol="0">
            <a:normAutofit fontScale="92500" lnSpcReduction="20000"/>
          </a:bodyPr>
          <a:lstStyle/>
          <a:p>
            <a:r>
              <a:rPr lang="en-US"/>
              <a:t>Supporting SOC and PJM in planning and prioritizing outages</a:t>
            </a:r>
          </a:p>
          <a:p>
            <a:endParaRPr lang="en-US"/>
          </a:p>
        </p:txBody>
      </p:sp>
      <p:sp>
        <p:nvSpPr>
          <p:cNvPr id="3" name="Text Placeholder 2">
            <a:extLst>
              <a:ext uri="{FF2B5EF4-FFF2-40B4-BE49-F238E27FC236}">
                <a16:creationId xmlns:a16="http://schemas.microsoft.com/office/drawing/2014/main" id="{D12EB058-BD71-2F37-7349-3059D54D74E9}"/>
              </a:ext>
            </a:extLst>
          </p:cNvPr>
          <p:cNvSpPr>
            <a:spLocks noGrp="1"/>
          </p:cNvSpPr>
          <p:nvPr>
            <p:ph type="body" sz="quarter" idx="11"/>
          </p:nvPr>
        </p:nvSpPr>
        <p:spPr>
          <a:xfrm>
            <a:off x="561938" y="1853056"/>
            <a:ext cx="6057263" cy="1135145"/>
          </a:xfrm>
        </p:spPr>
        <p:txBody>
          <a:bodyPr>
            <a:normAutofit/>
          </a:bodyPr>
          <a:lstStyle/>
          <a:p>
            <a:r>
              <a:rPr lang="en-US" sz="1333" b="1" dirty="0">
                <a:solidFill>
                  <a:srgbClr val="534088"/>
                </a:solidFill>
              </a:rPr>
              <a:t>Challenges</a:t>
            </a:r>
            <a:r>
              <a:rPr lang="en-US" sz="1467" b="1" dirty="0">
                <a:latin typeface="Arial" panose="020B0604020202020204" pitchFamily="34" charset="0"/>
                <a:cs typeface="Arial" panose="020B0604020202020204" pitchFamily="34" charset="0"/>
              </a:rPr>
              <a:t>: </a:t>
            </a:r>
          </a:p>
          <a:p>
            <a:pPr marL="304792" indent="-304792" defTabSz="1219170">
              <a:lnSpc>
                <a:spcPct val="80000"/>
              </a:lnSpc>
              <a:spcBef>
                <a:spcPts val="1333"/>
              </a:spcBef>
              <a:buFont typeface="Arial" panose="020B0604020202020204" pitchFamily="34" charset="0"/>
              <a:buChar char="•"/>
            </a:pPr>
            <a:r>
              <a:rPr lang="en-US" sz="1333" dirty="0"/>
              <a:t>Unable to schedule outages as limited data was available to make decision.</a:t>
            </a:r>
          </a:p>
          <a:p>
            <a:endParaRPr lang="en-US" sz="1467" dirty="0">
              <a:latin typeface="Arial" panose="020B0604020202020204" pitchFamily="34" charset="0"/>
              <a:cs typeface="Arial" panose="020B0604020202020204" pitchFamily="34" charset="0"/>
            </a:endParaRPr>
          </a:p>
        </p:txBody>
      </p:sp>
      <p:sp>
        <p:nvSpPr>
          <p:cNvPr id="4" name="Title 3">
            <a:extLst>
              <a:ext uri="{FF2B5EF4-FFF2-40B4-BE49-F238E27FC236}">
                <a16:creationId xmlns:a16="http://schemas.microsoft.com/office/drawing/2014/main" id="{3DE652F7-AE09-282C-CE37-45DE73331CBD}"/>
              </a:ext>
            </a:extLst>
          </p:cNvPr>
          <p:cNvSpPr>
            <a:spLocks noGrp="1"/>
          </p:cNvSpPr>
          <p:nvPr>
            <p:ph type="title"/>
          </p:nvPr>
        </p:nvSpPr>
        <p:spPr/>
        <p:txBody>
          <a:bodyPr>
            <a:normAutofit/>
          </a:bodyPr>
          <a:lstStyle/>
          <a:p>
            <a:r>
              <a:rPr lang="en-US"/>
              <a:t>Scheduling Outages Intelligently with our RTO</a:t>
            </a:r>
          </a:p>
        </p:txBody>
      </p:sp>
      <p:sp>
        <p:nvSpPr>
          <p:cNvPr id="5" name="Text Placeholder 4">
            <a:extLst>
              <a:ext uri="{FF2B5EF4-FFF2-40B4-BE49-F238E27FC236}">
                <a16:creationId xmlns:a16="http://schemas.microsoft.com/office/drawing/2014/main" id="{68D2104C-DA12-50F8-1508-42EADF721168}"/>
              </a:ext>
            </a:extLst>
          </p:cNvPr>
          <p:cNvSpPr>
            <a:spLocks noGrp="1"/>
          </p:cNvSpPr>
          <p:nvPr>
            <p:ph type="body" sz="quarter" idx="12"/>
          </p:nvPr>
        </p:nvSpPr>
        <p:spPr/>
        <p:txBody>
          <a:bodyPr/>
          <a:lstStyle/>
          <a:p>
            <a:r>
              <a:rPr lang="en-US"/>
              <a:t>CASE STUDY 1</a:t>
            </a:r>
          </a:p>
        </p:txBody>
      </p:sp>
      <p:pic>
        <p:nvPicPr>
          <p:cNvPr id="7" name="Picture 6">
            <a:extLst>
              <a:ext uri="{FF2B5EF4-FFF2-40B4-BE49-F238E27FC236}">
                <a16:creationId xmlns:a16="http://schemas.microsoft.com/office/drawing/2014/main" id="{D5FA2181-5CE6-2DB9-22B3-70E0252B271D}"/>
              </a:ext>
            </a:extLst>
          </p:cNvPr>
          <p:cNvPicPr>
            <a:picLocks noChangeAspect="1"/>
          </p:cNvPicPr>
          <p:nvPr/>
        </p:nvPicPr>
        <p:blipFill>
          <a:blip r:embed="rId4"/>
          <a:srcRect l="-2868" t="19556" r="24369"/>
          <a:stretch/>
        </p:blipFill>
        <p:spPr>
          <a:xfrm>
            <a:off x="6515318" y="3780449"/>
            <a:ext cx="5009237" cy="2322177"/>
          </a:xfrm>
          <a:prstGeom prst="rect">
            <a:avLst/>
          </a:prstGeom>
        </p:spPr>
      </p:pic>
      <p:pic>
        <p:nvPicPr>
          <p:cNvPr id="9" name="Picture 8">
            <a:extLst>
              <a:ext uri="{FF2B5EF4-FFF2-40B4-BE49-F238E27FC236}">
                <a16:creationId xmlns:a16="http://schemas.microsoft.com/office/drawing/2014/main" id="{54C5360F-08A0-520A-A325-F5981CCF497A}"/>
              </a:ext>
            </a:extLst>
          </p:cNvPr>
          <p:cNvPicPr>
            <a:picLocks noChangeAspect="1"/>
          </p:cNvPicPr>
          <p:nvPr/>
        </p:nvPicPr>
        <p:blipFill>
          <a:blip r:embed="rId5"/>
          <a:stretch>
            <a:fillRect/>
          </a:stretch>
        </p:blipFill>
        <p:spPr>
          <a:xfrm>
            <a:off x="10009487" y="236195"/>
            <a:ext cx="2098621" cy="877463"/>
          </a:xfrm>
          <a:prstGeom prst="rect">
            <a:avLst/>
          </a:prstGeom>
        </p:spPr>
      </p:pic>
      <p:sp>
        <p:nvSpPr>
          <p:cNvPr id="10" name="Text Placeholder 19">
            <a:extLst>
              <a:ext uri="{FF2B5EF4-FFF2-40B4-BE49-F238E27FC236}">
                <a16:creationId xmlns:a16="http://schemas.microsoft.com/office/drawing/2014/main" id="{5A2AD402-D901-CFF3-2694-9F274D511025}"/>
              </a:ext>
            </a:extLst>
          </p:cNvPr>
          <p:cNvSpPr txBox="1">
            <a:spLocks/>
          </p:cNvSpPr>
          <p:nvPr/>
        </p:nvSpPr>
        <p:spPr>
          <a:xfrm>
            <a:off x="10015380" y="1067565"/>
            <a:ext cx="2098621" cy="295275"/>
          </a:xfrm>
          <a:prstGeom prst="rect">
            <a:avLst/>
          </a:prstGeom>
        </p:spPr>
        <p:txBody>
          <a:bodyPr vert="horz" lIns="121920" tIns="60960" rIns="121920" bIns="60960" rtlCol="0">
            <a:normAutofit/>
          </a:bodyPr>
          <a:lstStyle>
            <a:lvl1pPr marL="0" indent="0" algn="l" defTabSz="685800" rtl="0" eaLnBrk="1" latinLnBrk="0" hangingPunct="1">
              <a:lnSpc>
                <a:spcPct val="90000"/>
              </a:lnSpc>
              <a:spcBef>
                <a:spcPts val="750"/>
              </a:spcBef>
              <a:buFont typeface="Arial" panose="020B0604020202020204" pitchFamily="34" charset="0"/>
              <a:buNone/>
              <a:defRPr sz="825" b="1" kern="1200" baseline="0">
                <a:solidFill>
                  <a:srgbClr val="4372B7"/>
                </a:solidFill>
                <a:latin typeface="Univers" panose="020B0503020202020204" pitchFamily="34" charset="0"/>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sz="1800" kern="1200" baseline="0">
                <a:solidFill>
                  <a:schemeClr val="tx1"/>
                </a:solidFill>
                <a:latin typeface="Univers" panose="020B0503020202020204" pitchFamily="34" charset="0"/>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sz="1500" kern="1200" baseline="0">
                <a:solidFill>
                  <a:schemeClr val="tx1"/>
                </a:solidFill>
                <a:latin typeface="Univers" panose="020B0503020202020204" pitchFamily="34" charset="0"/>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sz="1350" kern="1200" baseline="0">
                <a:solidFill>
                  <a:schemeClr val="tx1"/>
                </a:solidFill>
                <a:latin typeface="Univers" panose="020B0503020202020204" pitchFamily="34" charset="0"/>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sz="1350" kern="1200" baseline="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defTabSz="914377">
              <a:spcBef>
                <a:spcPts val="1000"/>
              </a:spcBef>
            </a:pPr>
            <a:r>
              <a:rPr lang="en-US" sz="1100">
                <a:solidFill>
                  <a:srgbClr val="1B2E5A"/>
                </a:solidFill>
              </a:rPr>
              <a:t>Model Selection</a:t>
            </a:r>
          </a:p>
        </p:txBody>
      </p:sp>
      <p:sp>
        <p:nvSpPr>
          <p:cNvPr id="11" name="Text Placeholder 2">
            <a:extLst>
              <a:ext uri="{FF2B5EF4-FFF2-40B4-BE49-F238E27FC236}">
                <a16:creationId xmlns:a16="http://schemas.microsoft.com/office/drawing/2014/main" id="{11E45FE2-3057-B12D-02FE-BE344D58F00E}"/>
              </a:ext>
            </a:extLst>
          </p:cNvPr>
          <p:cNvSpPr txBox="1">
            <a:spLocks/>
          </p:cNvSpPr>
          <p:nvPr/>
        </p:nvSpPr>
        <p:spPr>
          <a:xfrm>
            <a:off x="6322359" y="1729746"/>
            <a:ext cx="6057263" cy="2050703"/>
          </a:xfrm>
          <a:prstGeom prst="rect">
            <a:avLst/>
          </a:prstGeom>
        </p:spPr>
        <p:txBody>
          <a:bodyPr vert="horz" lIns="121920" tIns="60960" rIns="121920" bIns="60960" rtlCol="0">
            <a:normAutofit/>
          </a:bodyPr>
          <a:lstStyle>
            <a:lvl1pPr marL="0" indent="0" algn="l" defTabSz="685800" rtl="0" eaLnBrk="1" latinLnBrk="0" hangingPunct="1">
              <a:lnSpc>
                <a:spcPct val="150000"/>
              </a:lnSpc>
              <a:spcBef>
                <a:spcPts val="750"/>
              </a:spcBef>
              <a:buFont typeface="Arial" panose="020B0604020202020204" pitchFamily="34" charset="0"/>
              <a:buNone/>
              <a:defRPr sz="900" kern="1200" baseline="0">
                <a:solidFill>
                  <a:schemeClr val="tx1"/>
                </a:solidFill>
                <a:latin typeface="Univers" panose="020B0503020202020204" pitchFamily="34" charset="0"/>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sz="1800" kern="1200" baseline="0">
                <a:solidFill>
                  <a:schemeClr val="tx1"/>
                </a:solidFill>
                <a:latin typeface="+mn-lt"/>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sz="1500" kern="1200" baseline="0">
                <a:solidFill>
                  <a:schemeClr val="tx1"/>
                </a:solidFill>
                <a:latin typeface="+mn-lt"/>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sz="1350" kern="1200" baseline="0">
                <a:solidFill>
                  <a:schemeClr val="tx1"/>
                </a:solidFill>
                <a:latin typeface="+mn-lt"/>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sz="1350" kern="1200" baseline="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defTabSz="914377">
              <a:spcBef>
                <a:spcPts val="1000"/>
              </a:spcBef>
            </a:pPr>
            <a:r>
              <a:rPr lang="en-US" sz="1200" b="1" dirty="0">
                <a:solidFill>
                  <a:srgbClr val="534088"/>
                </a:solidFill>
              </a:rPr>
              <a:t>Solution</a:t>
            </a:r>
            <a:r>
              <a:rPr lang="en-US" sz="1333" b="1" dirty="0">
                <a:solidFill>
                  <a:srgbClr val="00162A"/>
                </a:solidFill>
                <a:latin typeface="Arial" panose="020B0604020202020204" pitchFamily="34" charset="0"/>
                <a:cs typeface="Arial" panose="020B0604020202020204" pitchFamily="34" charset="0"/>
              </a:rPr>
              <a:t>: </a:t>
            </a:r>
          </a:p>
          <a:p>
            <a:pPr marL="304792" indent="-304792" defTabSz="1219170">
              <a:lnSpc>
                <a:spcPct val="80000"/>
              </a:lnSpc>
              <a:spcBef>
                <a:spcPts val="1333"/>
              </a:spcBef>
              <a:buFont typeface="Arial" panose="020B0604020202020204" pitchFamily="34" charset="0"/>
              <a:buChar char="•"/>
            </a:pPr>
            <a:r>
              <a:rPr lang="en-US" sz="1333" dirty="0">
                <a:solidFill>
                  <a:srgbClr val="00162A"/>
                </a:solidFill>
              </a:rPr>
              <a:t>Integrated Load Ramp Rate</a:t>
            </a:r>
          </a:p>
          <a:p>
            <a:pPr marL="304792" indent="-304792" defTabSz="1219170">
              <a:lnSpc>
                <a:spcPct val="80000"/>
              </a:lnSpc>
              <a:spcBef>
                <a:spcPts val="1333"/>
              </a:spcBef>
              <a:buFont typeface="Arial" panose="020B0604020202020204" pitchFamily="34" charset="0"/>
              <a:buChar char="•"/>
            </a:pPr>
            <a:r>
              <a:rPr lang="en-US" sz="1333" dirty="0">
                <a:solidFill>
                  <a:srgbClr val="00162A"/>
                </a:solidFill>
              </a:rPr>
              <a:t>Analyze System to identify contingencies like thermal and voltage violations with bulk Load.</a:t>
            </a:r>
          </a:p>
          <a:p>
            <a:pPr marL="304792" indent="-304792" defTabSz="1219170">
              <a:lnSpc>
                <a:spcPct val="80000"/>
              </a:lnSpc>
              <a:spcBef>
                <a:spcPts val="1333"/>
              </a:spcBef>
              <a:buFont typeface="Arial" panose="020B0604020202020204" pitchFamily="34" charset="0"/>
              <a:buChar char="•"/>
            </a:pPr>
            <a:r>
              <a:rPr lang="en-US" sz="1333" dirty="0">
                <a:solidFill>
                  <a:srgbClr val="00162A"/>
                </a:solidFill>
              </a:rPr>
              <a:t>Studying the impact of solar and scheduling outages to meet the demand.</a:t>
            </a:r>
          </a:p>
        </p:txBody>
      </p:sp>
      <p:sp>
        <p:nvSpPr>
          <p:cNvPr id="13" name="Text Placeholder 2">
            <a:extLst>
              <a:ext uri="{FF2B5EF4-FFF2-40B4-BE49-F238E27FC236}">
                <a16:creationId xmlns:a16="http://schemas.microsoft.com/office/drawing/2014/main" id="{C43C1DFE-67DC-F40E-D843-6DA983442DAA}"/>
              </a:ext>
            </a:extLst>
          </p:cNvPr>
          <p:cNvSpPr txBox="1">
            <a:spLocks/>
          </p:cNvSpPr>
          <p:nvPr/>
        </p:nvSpPr>
        <p:spPr>
          <a:xfrm>
            <a:off x="442114" y="5284015"/>
            <a:ext cx="6235988" cy="1257463"/>
          </a:xfrm>
          <a:prstGeom prst="rect">
            <a:avLst/>
          </a:prstGeom>
        </p:spPr>
        <p:txBody>
          <a:bodyPr vert="horz" lIns="121920" tIns="60960" rIns="121920" bIns="6096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1600" kern="1200" baseline="0">
                <a:solidFill>
                  <a:schemeClr val="tx1"/>
                </a:solidFill>
                <a:latin typeface="Univers" panose="020B05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Univers" panose="020B05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Univers" panose="020B05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Univers" panose="020B0503020202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baseline="0">
                <a:solidFill>
                  <a:schemeClr val="tx1"/>
                </a:solidFill>
                <a:latin typeface="Univers" panose="020B05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1219170">
              <a:spcBef>
                <a:spcPts val="1333"/>
              </a:spcBef>
              <a:buNone/>
            </a:pPr>
            <a:r>
              <a:rPr lang="en-US" b="1" dirty="0">
                <a:solidFill>
                  <a:srgbClr val="534088"/>
                </a:solidFill>
              </a:rPr>
              <a:t>Results: </a:t>
            </a:r>
          </a:p>
          <a:p>
            <a:pPr marL="304792" indent="-304792" defTabSz="1219170">
              <a:spcBef>
                <a:spcPts val="1333"/>
              </a:spcBef>
            </a:pPr>
            <a:r>
              <a:rPr lang="en-US" dirty="0">
                <a:solidFill>
                  <a:srgbClr val="00162A"/>
                </a:solidFill>
              </a:rPr>
              <a:t>Developed Load Forecast.</a:t>
            </a:r>
          </a:p>
          <a:p>
            <a:pPr marL="304792" indent="-304792" defTabSz="1219170">
              <a:spcBef>
                <a:spcPts val="1333"/>
              </a:spcBef>
            </a:pPr>
            <a:r>
              <a:rPr lang="en-US" dirty="0">
                <a:solidFill>
                  <a:srgbClr val="00162A"/>
                </a:solidFill>
              </a:rPr>
              <a:t>RTO approved planned outages after rescheduling it during summer months</a:t>
            </a:r>
          </a:p>
          <a:p>
            <a:pPr marL="304792" indent="-304792" defTabSz="1219170">
              <a:spcBef>
                <a:spcPts val="1333"/>
              </a:spcBef>
            </a:pPr>
            <a:r>
              <a:rPr lang="en-US" dirty="0">
                <a:solidFill>
                  <a:srgbClr val="00162A"/>
                </a:solidFill>
                <a:latin typeface="Arial" panose="020B0604020202020204" pitchFamily="34" charset="0"/>
                <a:cs typeface="Arial" panose="020B0604020202020204" pitchFamily="34" charset="0"/>
              </a:rPr>
              <a:t>Plan to add cap bank to support the load</a:t>
            </a:r>
            <a:endParaRPr lang="en-US" dirty="0">
              <a:solidFill>
                <a:srgbClr val="00162A"/>
              </a:solidFill>
            </a:endParaRPr>
          </a:p>
        </p:txBody>
      </p:sp>
      <p:pic>
        <p:nvPicPr>
          <p:cNvPr id="14" name="Picture 13">
            <a:extLst>
              <a:ext uri="{FF2B5EF4-FFF2-40B4-BE49-F238E27FC236}">
                <a16:creationId xmlns:a16="http://schemas.microsoft.com/office/drawing/2014/main" id="{865525F6-22DD-6964-2EB4-9A508603DB19}"/>
              </a:ext>
            </a:extLst>
          </p:cNvPr>
          <p:cNvPicPr>
            <a:picLocks noChangeAspect="1"/>
          </p:cNvPicPr>
          <p:nvPr/>
        </p:nvPicPr>
        <p:blipFill>
          <a:blip r:embed="rId6"/>
          <a:stretch>
            <a:fillRect/>
          </a:stretch>
        </p:blipFill>
        <p:spPr>
          <a:xfrm>
            <a:off x="2192867" y="3359255"/>
            <a:ext cx="4129492" cy="2076555"/>
          </a:xfrm>
          <a:prstGeom prst="rect">
            <a:avLst/>
          </a:prstGeom>
        </p:spPr>
      </p:pic>
      <p:sp>
        <p:nvSpPr>
          <p:cNvPr id="15" name="TextBox 14">
            <a:extLst>
              <a:ext uri="{FF2B5EF4-FFF2-40B4-BE49-F238E27FC236}">
                <a16:creationId xmlns:a16="http://schemas.microsoft.com/office/drawing/2014/main" id="{E237120D-28B9-D3B2-9B7A-D07C853B554C}"/>
              </a:ext>
            </a:extLst>
          </p:cNvPr>
          <p:cNvSpPr txBox="1"/>
          <p:nvPr/>
        </p:nvSpPr>
        <p:spPr>
          <a:xfrm>
            <a:off x="2817159" y="3411116"/>
            <a:ext cx="1835492" cy="318100"/>
          </a:xfrm>
          <a:prstGeom prst="rect">
            <a:avLst/>
          </a:prstGeom>
          <a:noFill/>
        </p:spPr>
        <p:txBody>
          <a:bodyPr wrap="square" rtlCol="0">
            <a:spAutoFit/>
          </a:bodyPr>
          <a:lstStyle/>
          <a:p>
            <a:pPr defTabSz="609585"/>
            <a:r>
              <a:rPr lang="en-US" sz="1467" dirty="0">
                <a:solidFill>
                  <a:srgbClr val="3E80C9"/>
                </a:solidFill>
                <a:latin typeface="Corbel" panose="020B0503020204020204"/>
              </a:rPr>
              <a:t>Load Ramp</a:t>
            </a:r>
          </a:p>
        </p:txBody>
      </p:sp>
      <p:sp>
        <p:nvSpPr>
          <p:cNvPr id="16" name="TextBox 15">
            <a:extLst>
              <a:ext uri="{FF2B5EF4-FFF2-40B4-BE49-F238E27FC236}">
                <a16:creationId xmlns:a16="http://schemas.microsoft.com/office/drawing/2014/main" id="{BD751EBE-9EE1-4BE9-E74D-3E58315C2AF6}"/>
              </a:ext>
            </a:extLst>
          </p:cNvPr>
          <p:cNvSpPr txBox="1"/>
          <p:nvPr/>
        </p:nvSpPr>
        <p:spPr>
          <a:xfrm>
            <a:off x="2817159" y="4397532"/>
            <a:ext cx="1315807" cy="318100"/>
          </a:xfrm>
          <a:prstGeom prst="rect">
            <a:avLst/>
          </a:prstGeom>
          <a:noFill/>
        </p:spPr>
        <p:txBody>
          <a:bodyPr wrap="square" rtlCol="0">
            <a:spAutoFit/>
          </a:bodyPr>
          <a:lstStyle/>
          <a:p>
            <a:pPr defTabSz="609585"/>
            <a:r>
              <a:rPr lang="en-US" sz="1467" dirty="0">
                <a:solidFill>
                  <a:srgbClr val="F7A81B"/>
                </a:solidFill>
                <a:latin typeface="Corbel" panose="020B0503020204020204"/>
              </a:rPr>
              <a:t>Raw Data</a:t>
            </a:r>
          </a:p>
        </p:txBody>
      </p:sp>
      <p:sp>
        <p:nvSpPr>
          <p:cNvPr id="17" name="TextBox 16">
            <a:extLst>
              <a:ext uri="{FF2B5EF4-FFF2-40B4-BE49-F238E27FC236}">
                <a16:creationId xmlns:a16="http://schemas.microsoft.com/office/drawing/2014/main" id="{8C0EED86-ADD4-11F7-1273-74E22416857F}"/>
              </a:ext>
            </a:extLst>
          </p:cNvPr>
          <p:cNvSpPr txBox="1"/>
          <p:nvPr/>
        </p:nvSpPr>
        <p:spPr>
          <a:xfrm>
            <a:off x="2233337" y="3870489"/>
            <a:ext cx="1976207" cy="318100"/>
          </a:xfrm>
          <a:prstGeom prst="rect">
            <a:avLst/>
          </a:prstGeom>
          <a:noFill/>
        </p:spPr>
        <p:txBody>
          <a:bodyPr wrap="square" rtlCol="0">
            <a:spAutoFit/>
          </a:bodyPr>
          <a:lstStyle/>
          <a:p>
            <a:pPr defTabSz="609585"/>
            <a:r>
              <a:rPr lang="en-US" sz="1467" dirty="0">
                <a:solidFill>
                  <a:srgbClr val="00B050"/>
                </a:solidFill>
                <a:latin typeface="Corbel" panose="020B0503020204020204"/>
              </a:rPr>
              <a:t>Data for forecasting</a:t>
            </a:r>
          </a:p>
        </p:txBody>
      </p:sp>
      <p:sp>
        <p:nvSpPr>
          <p:cNvPr id="18" name="TextBox 17">
            <a:extLst>
              <a:ext uri="{FF2B5EF4-FFF2-40B4-BE49-F238E27FC236}">
                <a16:creationId xmlns:a16="http://schemas.microsoft.com/office/drawing/2014/main" id="{2761D1A8-139F-9BE8-163B-231FE5DAD47C}"/>
              </a:ext>
            </a:extLst>
          </p:cNvPr>
          <p:cNvSpPr txBox="1"/>
          <p:nvPr/>
        </p:nvSpPr>
        <p:spPr>
          <a:xfrm>
            <a:off x="4900969" y="3492143"/>
            <a:ext cx="1609011" cy="318100"/>
          </a:xfrm>
          <a:prstGeom prst="rect">
            <a:avLst/>
          </a:prstGeom>
          <a:noFill/>
        </p:spPr>
        <p:txBody>
          <a:bodyPr wrap="square" rtlCol="0">
            <a:spAutoFit/>
          </a:bodyPr>
          <a:lstStyle/>
          <a:p>
            <a:pPr defTabSz="609585"/>
            <a:r>
              <a:rPr lang="en-US" sz="1467" dirty="0">
                <a:solidFill>
                  <a:srgbClr val="FF6B00">
                    <a:lumMod val="75000"/>
                  </a:srgbClr>
                </a:solidFill>
                <a:latin typeface="Corbel" panose="020B0503020204020204"/>
              </a:rPr>
              <a:t>SARIMA Forecast </a:t>
            </a:r>
          </a:p>
        </p:txBody>
      </p:sp>
      <p:sp>
        <p:nvSpPr>
          <p:cNvPr id="19" name="TextBox 18">
            <a:extLst>
              <a:ext uri="{FF2B5EF4-FFF2-40B4-BE49-F238E27FC236}">
                <a16:creationId xmlns:a16="http://schemas.microsoft.com/office/drawing/2014/main" id="{7F89B275-FF05-0177-1CD8-3DE7BAB6FA60}"/>
              </a:ext>
            </a:extLst>
          </p:cNvPr>
          <p:cNvSpPr txBox="1"/>
          <p:nvPr/>
        </p:nvSpPr>
        <p:spPr>
          <a:xfrm>
            <a:off x="4583346" y="4039773"/>
            <a:ext cx="1835492" cy="318100"/>
          </a:xfrm>
          <a:prstGeom prst="rect">
            <a:avLst/>
          </a:prstGeom>
          <a:noFill/>
        </p:spPr>
        <p:txBody>
          <a:bodyPr wrap="square" rtlCol="0">
            <a:spAutoFit/>
          </a:bodyPr>
          <a:lstStyle/>
          <a:p>
            <a:pPr defTabSz="609585"/>
            <a:r>
              <a:rPr lang="en-US" sz="1467" dirty="0">
                <a:solidFill>
                  <a:srgbClr val="59D676">
                    <a:lumMod val="75000"/>
                  </a:srgbClr>
                </a:solidFill>
                <a:latin typeface="Corbel" panose="020B0503020204020204"/>
              </a:rPr>
              <a:t>LINEAR Forecast</a:t>
            </a:r>
          </a:p>
        </p:txBody>
      </p:sp>
    </p:spTree>
    <p:extLst>
      <p:ext uri="{BB962C8B-B14F-4D97-AF65-F5344CB8AC3E}">
        <p14:creationId xmlns:p14="http://schemas.microsoft.com/office/powerpoint/2010/main" val="121865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1" grpId="0"/>
      <p:bldP spid="13" grpId="0"/>
      <p:bldP spid="15" grpId="0"/>
      <p:bldP spid="16" grpId="0"/>
      <p:bldP spid="17" grpId="0"/>
      <p:bldP spid="18" grpId="0"/>
      <p:bldP spid="1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AF39C97-30AB-FE80-66E0-9AD2C949DF5A}"/>
              </a:ext>
            </a:extLst>
          </p:cNvPr>
          <p:cNvSpPr>
            <a:spLocks noGrp="1"/>
          </p:cNvSpPr>
          <p:nvPr>
            <p:ph type="body" sz="quarter" idx="10"/>
          </p:nvPr>
        </p:nvSpPr>
        <p:spPr>
          <a:xfrm>
            <a:off x="838200" y="1440535"/>
            <a:ext cx="10515600" cy="290328"/>
          </a:xfrm>
        </p:spPr>
        <p:txBody>
          <a:bodyPr>
            <a:normAutofit fontScale="92500" lnSpcReduction="10000"/>
          </a:bodyPr>
          <a:lstStyle/>
          <a:p>
            <a:r>
              <a:rPr lang="en-US" dirty="0"/>
              <a:t>Building Forecast for System Maintenance</a:t>
            </a:r>
          </a:p>
          <a:p>
            <a:endParaRPr lang="en-US" dirty="0"/>
          </a:p>
        </p:txBody>
      </p:sp>
      <p:sp>
        <p:nvSpPr>
          <p:cNvPr id="4" name="Title 3">
            <a:extLst>
              <a:ext uri="{FF2B5EF4-FFF2-40B4-BE49-F238E27FC236}">
                <a16:creationId xmlns:a16="http://schemas.microsoft.com/office/drawing/2014/main" id="{3DE652F7-AE09-282C-CE37-45DE73331CBD}"/>
              </a:ext>
            </a:extLst>
          </p:cNvPr>
          <p:cNvSpPr>
            <a:spLocks noGrp="1"/>
          </p:cNvSpPr>
          <p:nvPr>
            <p:ph type="title"/>
          </p:nvPr>
        </p:nvSpPr>
        <p:spPr/>
        <p:txBody>
          <a:bodyPr/>
          <a:lstStyle/>
          <a:p>
            <a:r>
              <a:rPr lang="en-US"/>
              <a:t>How our Forecast Enabled an SOC Decision</a:t>
            </a:r>
          </a:p>
        </p:txBody>
      </p:sp>
      <p:sp>
        <p:nvSpPr>
          <p:cNvPr id="5" name="Text Placeholder 4">
            <a:extLst>
              <a:ext uri="{FF2B5EF4-FFF2-40B4-BE49-F238E27FC236}">
                <a16:creationId xmlns:a16="http://schemas.microsoft.com/office/drawing/2014/main" id="{68D2104C-DA12-50F8-1508-42EADF721168}"/>
              </a:ext>
            </a:extLst>
          </p:cNvPr>
          <p:cNvSpPr>
            <a:spLocks noGrp="1"/>
          </p:cNvSpPr>
          <p:nvPr>
            <p:ph type="body" sz="quarter" idx="12"/>
          </p:nvPr>
        </p:nvSpPr>
        <p:spPr/>
        <p:txBody>
          <a:bodyPr/>
          <a:lstStyle/>
          <a:p>
            <a:r>
              <a:rPr lang="en-US"/>
              <a:t>CASE STUDY 2</a:t>
            </a:r>
          </a:p>
        </p:txBody>
      </p:sp>
      <p:pic>
        <p:nvPicPr>
          <p:cNvPr id="7" name="Picture 6">
            <a:extLst>
              <a:ext uri="{FF2B5EF4-FFF2-40B4-BE49-F238E27FC236}">
                <a16:creationId xmlns:a16="http://schemas.microsoft.com/office/drawing/2014/main" id="{79BAD643-ED8D-8E5D-01F9-D4DA678EB84A}"/>
              </a:ext>
            </a:extLst>
          </p:cNvPr>
          <p:cNvPicPr>
            <a:picLocks noChangeAspect="1"/>
          </p:cNvPicPr>
          <p:nvPr/>
        </p:nvPicPr>
        <p:blipFill>
          <a:blip r:embed="rId3"/>
          <a:stretch>
            <a:fillRect/>
          </a:stretch>
        </p:blipFill>
        <p:spPr>
          <a:xfrm>
            <a:off x="5572127" y="2076323"/>
            <a:ext cx="5641328" cy="1775960"/>
          </a:xfrm>
          <a:prstGeom prst="rect">
            <a:avLst/>
          </a:prstGeom>
        </p:spPr>
      </p:pic>
      <p:pic>
        <p:nvPicPr>
          <p:cNvPr id="8" name="Picture 7">
            <a:extLst>
              <a:ext uri="{FF2B5EF4-FFF2-40B4-BE49-F238E27FC236}">
                <a16:creationId xmlns:a16="http://schemas.microsoft.com/office/drawing/2014/main" id="{CDC05192-F479-9225-DA8A-6AC4025A595F}"/>
              </a:ext>
            </a:extLst>
          </p:cNvPr>
          <p:cNvPicPr>
            <a:picLocks noChangeAspect="1"/>
          </p:cNvPicPr>
          <p:nvPr/>
        </p:nvPicPr>
        <p:blipFill>
          <a:blip r:embed="rId4"/>
          <a:stretch>
            <a:fillRect/>
          </a:stretch>
        </p:blipFill>
        <p:spPr>
          <a:xfrm>
            <a:off x="5643536" y="4147044"/>
            <a:ext cx="5641328" cy="1953001"/>
          </a:xfrm>
          <a:prstGeom prst="rect">
            <a:avLst/>
          </a:prstGeom>
        </p:spPr>
      </p:pic>
      <p:sp>
        <p:nvSpPr>
          <p:cNvPr id="9" name="Text Placeholder 2">
            <a:extLst>
              <a:ext uri="{FF2B5EF4-FFF2-40B4-BE49-F238E27FC236}">
                <a16:creationId xmlns:a16="http://schemas.microsoft.com/office/drawing/2014/main" id="{27D21B13-6F13-E4D2-1E92-4FF9B747DBD8}"/>
              </a:ext>
            </a:extLst>
          </p:cNvPr>
          <p:cNvSpPr txBox="1">
            <a:spLocks noGrp="1"/>
          </p:cNvSpPr>
          <p:nvPr>
            <p:ph type="body" sz="quarter" idx="11"/>
          </p:nvPr>
        </p:nvSpPr>
        <p:spPr>
          <a:xfrm>
            <a:off x="797860" y="4732877"/>
            <a:ext cx="3982721" cy="187786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600" kern="1200" baseline="0">
                <a:solidFill>
                  <a:schemeClr val="tx1"/>
                </a:solidFill>
                <a:latin typeface="Univers" panose="020B05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Univers" panose="020B05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Univers" panose="020B05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Univers" panose="020B0503020202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baseline="0">
                <a:solidFill>
                  <a:schemeClr val="tx1"/>
                </a:solidFill>
                <a:latin typeface="Univers" panose="020B05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rgbClr val="534088"/>
                </a:solidFill>
              </a:rPr>
              <a:t>Results: </a:t>
            </a:r>
          </a:p>
          <a:p>
            <a:r>
              <a:rPr lang="en-US" dirty="0"/>
              <a:t>Line Forecast: Aggressive and Conservative Forecast</a:t>
            </a:r>
          </a:p>
          <a:p>
            <a:r>
              <a:rPr lang="en-US" dirty="0"/>
              <a:t>Reprioritized Outages</a:t>
            </a:r>
          </a:p>
          <a:p>
            <a:r>
              <a:rPr lang="en-US" dirty="0"/>
              <a:t>Potential Load Shed</a:t>
            </a:r>
          </a:p>
        </p:txBody>
      </p:sp>
      <p:pic>
        <p:nvPicPr>
          <p:cNvPr id="3" name="Google Shape;188;p3">
            <a:extLst>
              <a:ext uri="{FF2B5EF4-FFF2-40B4-BE49-F238E27FC236}">
                <a16:creationId xmlns:a16="http://schemas.microsoft.com/office/drawing/2014/main" id="{45CAEE5A-F1A5-EB40-EE2A-AEAF6E7CFF96}"/>
              </a:ext>
            </a:extLst>
          </p:cNvPr>
          <p:cNvPicPr preferRelativeResize="0">
            <a:picLocks/>
          </p:cNvPicPr>
          <p:nvPr/>
        </p:nvPicPr>
        <p:blipFill rotWithShape="1">
          <a:blip r:embed="rId5">
            <a:alphaModFix/>
          </a:blip>
          <a:srcRect l="18983" t="2870" r="22478" b="51605"/>
          <a:stretch/>
        </p:blipFill>
        <p:spPr>
          <a:xfrm>
            <a:off x="878541" y="2221839"/>
            <a:ext cx="3982720" cy="2323709"/>
          </a:xfrm>
          <a:prstGeom prst="rect">
            <a:avLst/>
          </a:prstGeom>
          <a:noFill/>
          <a:ln>
            <a:noFill/>
          </a:ln>
        </p:spPr>
      </p:pic>
      <p:sp>
        <p:nvSpPr>
          <p:cNvPr id="6" name="TextBox 5">
            <a:extLst>
              <a:ext uri="{FF2B5EF4-FFF2-40B4-BE49-F238E27FC236}">
                <a16:creationId xmlns:a16="http://schemas.microsoft.com/office/drawing/2014/main" id="{E756E5C0-3170-EA1B-BB08-2D3DE7BB50B5}"/>
              </a:ext>
            </a:extLst>
          </p:cNvPr>
          <p:cNvSpPr txBox="1"/>
          <p:nvPr/>
        </p:nvSpPr>
        <p:spPr>
          <a:xfrm>
            <a:off x="10226940" y="5430740"/>
            <a:ext cx="782845" cy="297646"/>
          </a:xfrm>
          <a:prstGeom prst="rect">
            <a:avLst/>
          </a:prstGeom>
          <a:solidFill>
            <a:schemeClr val="bg1"/>
          </a:solidFill>
          <a:ln>
            <a:solidFill>
              <a:schemeClr val="tx1"/>
            </a:solidFill>
          </a:ln>
        </p:spPr>
        <p:txBody>
          <a:bodyPr wrap="square" rtlCol="0">
            <a:spAutoFit/>
          </a:bodyPr>
          <a:lstStyle/>
          <a:p>
            <a:pPr defTabSz="609585"/>
            <a:r>
              <a:rPr lang="en-US" sz="667">
                <a:solidFill>
                  <a:srgbClr val="C00000"/>
                </a:solidFill>
                <a:latin typeface="Univers" panose="020B0503020202020204" pitchFamily="34" charset="0"/>
              </a:rPr>
              <a:t>Aggressive</a:t>
            </a:r>
          </a:p>
          <a:p>
            <a:pPr defTabSz="609585"/>
            <a:r>
              <a:rPr lang="en-US" sz="667">
                <a:solidFill>
                  <a:srgbClr val="00B050"/>
                </a:solidFill>
                <a:latin typeface="Univers" panose="020B0503020202020204" pitchFamily="34" charset="0"/>
              </a:rPr>
              <a:t>Conservative</a:t>
            </a:r>
          </a:p>
        </p:txBody>
      </p:sp>
      <p:sp>
        <p:nvSpPr>
          <p:cNvPr id="11" name="Rectangle 10">
            <a:extLst>
              <a:ext uri="{FF2B5EF4-FFF2-40B4-BE49-F238E27FC236}">
                <a16:creationId xmlns:a16="http://schemas.microsoft.com/office/drawing/2014/main" id="{A2522472-2A7E-E833-FC3D-9CA6A3F7F516}"/>
              </a:ext>
            </a:extLst>
          </p:cNvPr>
          <p:cNvSpPr/>
          <p:nvPr/>
        </p:nvSpPr>
        <p:spPr>
          <a:xfrm>
            <a:off x="9307242" y="4083845"/>
            <a:ext cx="644620" cy="20793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585"/>
            <a:endParaRPr lang="en-US" sz="2400">
              <a:solidFill>
                <a:srgbClr val="FFFFFF"/>
              </a:solidFill>
              <a:latin typeface="Corbel" panose="020B0503020204020204"/>
            </a:endParaRPr>
          </a:p>
        </p:txBody>
      </p:sp>
      <p:sp>
        <p:nvSpPr>
          <p:cNvPr id="12" name="Rectangle 11">
            <a:extLst>
              <a:ext uri="{FF2B5EF4-FFF2-40B4-BE49-F238E27FC236}">
                <a16:creationId xmlns:a16="http://schemas.microsoft.com/office/drawing/2014/main" id="{5405EBC8-515D-6DD3-6A5E-055B339466C1}"/>
              </a:ext>
            </a:extLst>
          </p:cNvPr>
          <p:cNvSpPr/>
          <p:nvPr/>
        </p:nvSpPr>
        <p:spPr>
          <a:xfrm>
            <a:off x="9951863" y="4108361"/>
            <a:ext cx="1566899" cy="20793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585"/>
            <a:endParaRPr lang="en-US" sz="2400">
              <a:solidFill>
                <a:srgbClr val="FFFFFF"/>
              </a:solidFill>
              <a:latin typeface="Corbel" panose="020B0503020204020204"/>
            </a:endParaRPr>
          </a:p>
        </p:txBody>
      </p:sp>
      <p:sp>
        <p:nvSpPr>
          <p:cNvPr id="10" name="Text Placeholder 19">
            <a:extLst>
              <a:ext uri="{FF2B5EF4-FFF2-40B4-BE49-F238E27FC236}">
                <a16:creationId xmlns:a16="http://schemas.microsoft.com/office/drawing/2014/main" id="{223D80E9-FE89-F1C1-831F-16BF21D6634E}"/>
              </a:ext>
            </a:extLst>
          </p:cNvPr>
          <p:cNvSpPr txBox="1">
            <a:spLocks/>
          </p:cNvSpPr>
          <p:nvPr/>
        </p:nvSpPr>
        <p:spPr>
          <a:xfrm>
            <a:off x="9694538" y="1258825"/>
            <a:ext cx="2098621" cy="295275"/>
          </a:xfrm>
          <a:prstGeom prst="rect">
            <a:avLst/>
          </a:prstGeom>
        </p:spPr>
        <p:txBody>
          <a:bodyPr vert="horz" lIns="121920" tIns="60960" rIns="121920" bIns="60960" rtlCol="0">
            <a:normAutofit/>
          </a:bodyPr>
          <a:lstStyle>
            <a:lvl1pPr marL="0" indent="0" algn="l" defTabSz="685800" rtl="0" eaLnBrk="1" latinLnBrk="0" hangingPunct="1">
              <a:lnSpc>
                <a:spcPct val="90000"/>
              </a:lnSpc>
              <a:spcBef>
                <a:spcPts val="750"/>
              </a:spcBef>
              <a:buFont typeface="Arial" panose="020B0604020202020204" pitchFamily="34" charset="0"/>
              <a:buNone/>
              <a:defRPr sz="825" b="1" kern="1200" baseline="0">
                <a:solidFill>
                  <a:srgbClr val="4372B7"/>
                </a:solidFill>
                <a:latin typeface="Univers" panose="020B0503020202020204" pitchFamily="34" charset="0"/>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sz="1800" kern="1200" baseline="0">
                <a:solidFill>
                  <a:schemeClr val="tx1"/>
                </a:solidFill>
                <a:latin typeface="Univers" panose="020B0503020202020204" pitchFamily="34" charset="0"/>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sz="1500" kern="1200" baseline="0">
                <a:solidFill>
                  <a:schemeClr val="tx1"/>
                </a:solidFill>
                <a:latin typeface="Univers" panose="020B0503020202020204" pitchFamily="34" charset="0"/>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sz="1350" kern="1200" baseline="0">
                <a:solidFill>
                  <a:schemeClr val="tx1"/>
                </a:solidFill>
                <a:latin typeface="Univers" panose="020B0503020202020204" pitchFamily="34" charset="0"/>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sz="1350" kern="1200" baseline="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defTabSz="914377">
              <a:spcBef>
                <a:spcPts val="1000"/>
              </a:spcBef>
            </a:pPr>
            <a:r>
              <a:rPr lang="en-US" sz="1100">
                <a:solidFill>
                  <a:srgbClr val="1B2E5A"/>
                </a:solidFill>
              </a:rPr>
              <a:t>Develop Forecast</a:t>
            </a:r>
          </a:p>
        </p:txBody>
      </p:sp>
      <p:pic>
        <p:nvPicPr>
          <p:cNvPr id="13" name="Picture 12">
            <a:extLst>
              <a:ext uri="{FF2B5EF4-FFF2-40B4-BE49-F238E27FC236}">
                <a16:creationId xmlns:a16="http://schemas.microsoft.com/office/drawing/2014/main" id="{0DEB115E-A08D-90F4-A4B6-5C72B4E5172F}"/>
              </a:ext>
            </a:extLst>
          </p:cNvPr>
          <p:cNvPicPr>
            <a:picLocks noChangeAspect="1"/>
          </p:cNvPicPr>
          <p:nvPr/>
        </p:nvPicPr>
        <p:blipFill>
          <a:blip r:embed="rId6"/>
          <a:stretch>
            <a:fillRect/>
          </a:stretch>
        </p:blipFill>
        <p:spPr>
          <a:xfrm>
            <a:off x="9688644" y="432295"/>
            <a:ext cx="2098621" cy="877463"/>
          </a:xfrm>
          <a:prstGeom prst="rect">
            <a:avLst/>
          </a:prstGeom>
        </p:spPr>
      </p:pic>
      <p:pic>
        <p:nvPicPr>
          <p:cNvPr id="14" name="Picture 13">
            <a:extLst>
              <a:ext uri="{FF2B5EF4-FFF2-40B4-BE49-F238E27FC236}">
                <a16:creationId xmlns:a16="http://schemas.microsoft.com/office/drawing/2014/main" id="{85EC8B12-4C73-3742-321A-33F313F28BD4}"/>
              </a:ext>
            </a:extLst>
          </p:cNvPr>
          <p:cNvPicPr>
            <a:picLocks noChangeAspect="1"/>
          </p:cNvPicPr>
          <p:nvPr/>
        </p:nvPicPr>
        <p:blipFill>
          <a:blip r:embed="rId7"/>
          <a:stretch>
            <a:fillRect/>
          </a:stretch>
        </p:blipFill>
        <p:spPr>
          <a:xfrm>
            <a:off x="9682750" y="438526"/>
            <a:ext cx="2098620" cy="871357"/>
          </a:xfrm>
          <a:prstGeom prst="rect">
            <a:avLst/>
          </a:prstGeom>
        </p:spPr>
      </p:pic>
      <p:sp>
        <p:nvSpPr>
          <p:cNvPr id="15" name="Text Placeholder 2">
            <a:extLst>
              <a:ext uri="{FF2B5EF4-FFF2-40B4-BE49-F238E27FC236}">
                <a16:creationId xmlns:a16="http://schemas.microsoft.com/office/drawing/2014/main" id="{B754F0FB-E1BF-2354-0BEC-DC1B84061C42}"/>
              </a:ext>
            </a:extLst>
          </p:cNvPr>
          <p:cNvSpPr txBox="1">
            <a:spLocks/>
          </p:cNvSpPr>
          <p:nvPr/>
        </p:nvSpPr>
        <p:spPr>
          <a:xfrm>
            <a:off x="838201" y="1607661"/>
            <a:ext cx="6057263" cy="660991"/>
          </a:xfrm>
          <a:prstGeom prst="rect">
            <a:avLst/>
          </a:prstGeom>
        </p:spPr>
        <p:txBody>
          <a:bodyPr vert="horz" lIns="121920" tIns="60960" rIns="121920" bIns="60960" rtlCol="0">
            <a:normAutofit fontScale="85000" lnSpcReduction="10000"/>
          </a:bodyPr>
          <a:lstStyle>
            <a:lvl1pPr marL="0" indent="0" algn="l" defTabSz="685800" rtl="0" eaLnBrk="1" latinLnBrk="0" hangingPunct="1">
              <a:lnSpc>
                <a:spcPct val="150000"/>
              </a:lnSpc>
              <a:spcBef>
                <a:spcPts val="750"/>
              </a:spcBef>
              <a:buFont typeface="Arial" panose="020B0604020202020204" pitchFamily="34" charset="0"/>
              <a:buNone/>
              <a:defRPr sz="900" kern="1200" baseline="0">
                <a:solidFill>
                  <a:schemeClr val="tx1"/>
                </a:solidFill>
                <a:latin typeface="Univers" panose="020B0503020202020204" pitchFamily="34" charset="0"/>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sz="1800" kern="1200" baseline="0">
                <a:solidFill>
                  <a:schemeClr val="tx1"/>
                </a:solidFill>
                <a:latin typeface="+mn-lt"/>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sz="1500" kern="1200" baseline="0">
                <a:solidFill>
                  <a:schemeClr val="tx1"/>
                </a:solidFill>
                <a:latin typeface="+mn-lt"/>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sz="1350" kern="1200" baseline="0">
                <a:solidFill>
                  <a:schemeClr val="tx1"/>
                </a:solidFill>
                <a:latin typeface="+mn-lt"/>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sz="1350" kern="1200" baseline="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defTabSz="914377">
              <a:spcBef>
                <a:spcPts val="1000"/>
              </a:spcBef>
            </a:pPr>
            <a:r>
              <a:rPr lang="en-US" sz="1333" b="1" dirty="0">
                <a:solidFill>
                  <a:srgbClr val="534088"/>
                </a:solidFill>
              </a:rPr>
              <a:t>Challenge</a:t>
            </a:r>
            <a:r>
              <a:rPr lang="en-US" sz="1467" b="1" dirty="0">
                <a:solidFill>
                  <a:srgbClr val="00162A"/>
                </a:solidFill>
                <a:latin typeface="Arial" panose="020B0604020202020204" pitchFamily="34" charset="0"/>
                <a:cs typeface="Arial" panose="020B0604020202020204" pitchFamily="34" charset="0"/>
              </a:rPr>
              <a:t>: </a:t>
            </a:r>
          </a:p>
          <a:p>
            <a:pPr marL="304792" indent="-304792" defTabSz="1219170">
              <a:lnSpc>
                <a:spcPct val="80000"/>
              </a:lnSpc>
              <a:spcBef>
                <a:spcPts val="1333"/>
              </a:spcBef>
              <a:buFont typeface="Arial" panose="020B0604020202020204" pitchFamily="34" charset="0"/>
              <a:buChar char="•"/>
            </a:pPr>
            <a:r>
              <a:rPr lang="en-US" sz="1333" dirty="0">
                <a:solidFill>
                  <a:srgbClr val="00162A"/>
                </a:solidFill>
              </a:rPr>
              <a:t>Identify unprecedented growth.</a:t>
            </a:r>
          </a:p>
          <a:p>
            <a:pPr defTabSz="914377">
              <a:spcBef>
                <a:spcPts val="1000"/>
              </a:spcBef>
            </a:pPr>
            <a:endParaRPr lang="en-US" sz="1467" dirty="0">
              <a:solidFill>
                <a:srgbClr val="00162A"/>
              </a:solidFill>
              <a:latin typeface="Arial" panose="020B0604020202020204" pitchFamily="34" charset="0"/>
              <a:cs typeface="Arial" panose="020B0604020202020204" pitchFamily="34" charset="0"/>
            </a:endParaRPr>
          </a:p>
        </p:txBody>
      </p:sp>
      <p:sp>
        <p:nvSpPr>
          <p:cNvPr id="16" name="Text Placeholder 2">
            <a:extLst>
              <a:ext uri="{FF2B5EF4-FFF2-40B4-BE49-F238E27FC236}">
                <a16:creationId xmlns:a16="http://schemas.microsoft.com/office/drawing/2014/main" id="{70054E1D-6470-DBBC-BCA2-37FEBC114AB4}"/>
              </a:ext>
            </a:extLst>
          </p:cNvPr>
          <p:cNvSpPr txBox="1">
            <a:spLocks/>
          </p:cNvSpPr>
          <p:nvPr/>
        </p:nvSpPr>
        <p:spPr>
          <a:xfrm>
            <a:off x="5475875" y="1510182"/>
            <a:ext cx="6057263" cy="660991"/>
          </a:xfrm>
          <a:prstGeom prst="rect">
            <a:avLst/>
          </a:prstGeom>
        </p:spPr>
        <p:txBody>
          <a:bodyPr vert="horz" lIns="121920" tIns="60960" rIns="121920" bIns="60960" rtlCol="0">
            <a:normAutofit/>
          </a:bodyPr>
          <a:lstStyle>
            <a:lvl1pPr marL="0" indent="0" algn="l" defTabSz="685800" rtl="0" eaLnBrk="1" latinLnBrk="0" hangingPunct="1">
              <a:lnSpc>
                <a:spcPct val="150000"/>
              </a:lnSpc>
              <a:spcBef>
                <a:spcPts val="750"/>
              </a:spcBef>
              <a:buFont typeface="Arial" panose="020B0604020202020204" pitchFamily="34" charset="0"/>
              <a:buNone/>
              <a:defRPr sz="900" kern="1200" baseline="0">
                <a:solidFill>
                  <a:schemeClr val="tx1"/>
                </a:solidFill>
                <a:latin typeface="Univers" panose="020B0503020202020204" pitchFamily="34" charset="0"/>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sz="1800" kern="1200" baseline="0">
                <a:solidFill>
                  <a:schemeClr val="tx1"/>
                </a:solidFill>
                <a:latin typeface="+mn-lt"/>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sz="1500" kern="1200" baseline="0">
                <a:solidFill>
                  <a:schemeClr val="tx1"/>
                </a:solidFill>
                <a:latin typeface="+mn-lt"/>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sz="1350" kern="1200" baseline="0">
                <a:solidFill>
                  <a:schemeClr val="tx1"/>
                </a:solidFill>
                <a:latin typeface="+mn-lt"/>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sz="1350" kern="1200" baseline="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defTabSz="914377">
              <a:spcBef>
                <a:spcPts val="1000"/>
              </a:spcBef>
            </a:pPr>
            <a:r>
              <a:rPr lang="en-US" sz="1333" b="1" dirty="0">
                <a:solidFill>
                  <a:srgbClr val="534088"/>
                </a:solidFill>
              </a:rPr>
              <a:t>Solution</a:t>
            </a:r>
            <a:r>
              <a:rPr lang="en-US" sz="1467" b="1" dirty="0">
                <a:solidFill>
                  <a:srgbClr val="00162A"/>
                </a:solidFill>
                <a:latin typeface="Arial" panose="020B0604020202020204" pitchFamily="34" charset="0"/>
                <a:cs typeface="Arial" panose="020B0604020202020204" pitchFamily="34" charset="0"/>
              </a:rPr>
              <a:t>: </a:t>
            </a:r>
            <a:endParaRPr lang="en-US" sz="1333" dirty="0">
              <a:solidFill>
                <a:srgbClr val="00162A"/>
              </a:solidFill>
            </a:endParaRPr>
          </a:p>
          <a:p>
            <a:pPr defTabSz="914377">
              <a:spcBef>
                <a:spcPts val="1000"/>
              </a:spcBef>
            </a:pPr>
            <a:endParaRPr lang="en-US" sz="1467" dirty="0">
              <a:solidFill>
                <a:srgbClr val="00162A"/>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22490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xit" presetSubtype="0" fill="hold" grpId="0" nodeType="clickEffect">
                                  <p:stCondLst>
                                    <p:cond delay="0"/>
                                  </p:stCondLst>
                                  <p:childTnLst>
                                    <p:animEffect transition="out" filter="fade">
                                      <p:cBhvr>
                                        <p:cTn id="33" dur="500"/>
                                        <p:tgtEl>
                                          <p:spTgt spid="11"/>
                                        </p:tgtEl>
                                      </p:cBhvr>
                                    </p:animEffect>
                                    <p:set>
                                      <p:cBhvr>
                                        <p:cTn id="34" dur="1" fill="hold">
                                          <p:stCondLst>
                                            <p:cond delay="499"/>
                                          </p:stCondLst>
                                        </p:cTn>
                                        <p:tgtEl>
                                          <p:spTgt spid="11"/>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0" presetClass="exit" presetSubtype="0" fill="hold" grpId="0" nodeType="clickEffect">
                                  <p:stCondLst>
                                    <p:cond delay="0"/>
                                  </p:stCondLst>
                                  <p:childTnLst>
                                    <p:animEffect transition="out" filter="fade">
                                      <p:cBhvr>
                                        <p:cTn id="38" dur="500"/>
                                        <p:tgtEl>
                                          <p:spTgt spid="12"/>
                                        </p:tgtEl>
                                      </p:cBhvr>
                                    </p:animEffect>
                                    <p:set>
                                      <p:cBhvr>
                                        <p:cTn id="39" dur="1" fill="hold">
                                          <p:stCondLst>
                                            <p:cond delay="499"/>
                                          </p:stCondLst>
                                        </p:cTn>
                                        <p:tgtEl>
                                          <p:spTgt spid="12"/>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animBg="1"/>
      <p:bldP spid="12" grpId="0" animBg="1"/>
      <p:bldP spid="15" grpId="0" uiExpand="1" build="p"/>
      <p:bldP spid="16"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EE67FC-C992-513F-078F-6C71E7F3F7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17A116-FB9B-757E-F093-42D0A89A4B22}"/>
              </a:ext>
            </a:extLst>
          </p:cNvPr>
          <p:cNvSpPr>
            <a:spLocks noGrp="1"/>
          </p:cNvSpPr>
          <p:nvPr>
            <p:ph type="title"/>
          </p:nvPr>
        </p:nvSpPr>
        <p:spPr>
          <a:xfrm>
            <a:off x="0" y="3097610"/>
            <a:ext cx="12192000" cy="662781"/>
          </a:xfrm>
        </p:spPr>
        <p:txBody>
          <a:bodyPr>
            <a:normAutofit fontScale="90000"/>
          </a:bodyPr>
          <a:lstStyle/>
          <a:p>
            <a:r>
              <a:rPr lang="en-US" sz="4800">
                <a:latin typeface="Univers"/>
              </a:rPr>
              <a:t>Visualization</a:t>
            </a:r>
            <a:endParaRPr lang="en-US"/>
          </a:p>
        </p:txBody>
      </p:sp>
      <p:sp>
        <p:nvSpPr>
          <p:cNvPr id="4" name="Content Placeholder 6">
            <a:extLst>
              <a:ext uri="{FF2B5EF4-FFF2-40B4-BE49-F238E27FC236}">
                <a16:creationId xmlns:a16="http://schemas.microsoft.com/office/drawing/2014/main" id="{A511FFCA-ACE4-060A-EEF6-B550A9B78867}"/>
              </a:ext>
            </a:extLst>
          </p:cNvPr>
          <p:cNvSpPr txBox="1">
            <a:spLocks/>
          </p:cNvSpPr>
          <p:nvPr/>
        </p:nvSpPr>
        <p:spPr>
          <a:xfrm>
            <a:off x="486032" y="1214940"/>
            <a:ext cx="10515600" cy="3844403"/>
          </a:xfrm>
          <a:prstGeom prst="rect">
            <a:avLst/>
          </a:prstGeom>
        </p:spPr>
        <p:txBody>
          <a:bodyPr vert="horz" lIns="121920" tIns="60960" rIns="121920" bIns="60960" rtlCol="0" anchor="t">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defTabSz="914377">
              <a:spcBef>
                <a:spcPts val="1000"/>
              </a:spcBef>
              <a:buNone/>
            </a:pPr>
            <a:endParaRPr lang="en-US" sz="2800">
              <a:solidFill>
                <a:srgbClr val="FFFFFF"/>
              </a:solidFill>
            </a:endParaRPr>
          </a:p>
        </p:txBody>
      </p:sp>
      <p:sp>
        <p:nvSpPr>
          <p:cNvPr id="3" name="Title 1">
            <a:extLst>
              <a:ext uri="{FF2B5EF4-FFF2-40B4-BE49-F238E27FC236}">
                <a16:creationId xmlns:a16="http://schemas.microsoft.com/office/drawing/2014/main" id="{BACCC8E0-762A-019F-6BFD-E3219A3FFF46}"/>
              </a:ext>
            </a:extLst>
          </p:cNvPr>
          <p:cNvSpPr txBox="1">
            <a:spLocks/>
          </p:cNvSpPr>
          <p:nvPr/>
        </p:nvSpPr>
        <p:spPr>
          <a:xfrm>
            <a:off x="0" y="3828523"/>
            <a:ext cx="12192000" cy="662781"/>
          </a:xfrm>
          <a:prstGeom prst="rect">
            <a:avLst/>
          </a:prstGeom>
        </p:spPr>
        <p:txBody>
          <a:bodyPr vert="horz" lIns="121920" tIns="60960" rIns="121920" bIns="60960" rtlCol="0" anchor="t">
            <a:normAutofit fontScale="97500"/>
          </a:bodyPr>
          <a:lstStyle>
            <a:lvl1pPr algn="ctr" defTabSz="685800" rtl="0" eaLnBrk="1" latinLnBrk="0" hangingPunct="1">
              <a:lnSpc>
                <a:spcPct val="90000"/>
              </a:lnSpc>
              <a:spcBef>
                <a:spcPct val="0"/>
              </a:spcBef>
              <a:buNone/>
              <a:defRPr sz="4125" b="1" kern="1200" baseline="0">
                <a:solidFill>
                  <a:schemeClr val="bg1"/>
                </a:solidFill>
                <a:latin typeface="Rockwell" panose="02060603020205020403" pitchFamily="18" charset="0"/>
                <a:ea typeface="+mj-ea"/>
                <a:cs typeface="+mj-cs"/>
              </a:defRPr>
            </a:lvl1pPr>
          </a:lstStyle>
          <a:p>
            <a:pPr defTabSz="914377"/>
            <a:r>
              <a:rPr lang="en-US" sz="2667">
                <a:solidFill>
                  <a:srgbClr val="F2F2F2"/>
                </a:solidFill>
                <a:latin typeface="Univers"/>
              </a:rPr>
              <a:t>The Importance of Data Storytelling</a:t>
            </a:r>
            <a:endParaRPr lang="en-US" sz="2667">
              <a:solidFill>
                <a:srgbClr val="F2F2F2"/>
              </a:solidFill>
            </a:endParaRPr>
          </a:p>
        </p:txBody>
      </p:sp>
    </p:spTree>
    <p:extLst>
      <p:ext uri="{BB962C8B-B14F-4D97-AF65-F5344CB8AC3E}">
        <p14:creationId xmlns:p14="http://schemas.microsoft.com/office/powerpoint/2010/main" val="7585431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C5AE18-704E-A1CF-690F-64E2B66BB5B6}"/>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42CBA99B-E28E-454A-2137-64A48E72D9D7}"/>
              </a:ext>
            </a:extLst>
          </p:cNvPr>
          <p:cNvSpPr/>
          <p:nvPr/>
        </p:nvSpPr>
        <p:spPr>
          <a:xfrm>
            <a:off x="1" y="2083119"/>
            <a:ext cx="12192000" cy="3935608"/>
          </a:xfrm>
          <a:prstGeom prst="rect">
            <a:avLst/>
          </a:prstGeom>
          <a:solidFill>
            <a:srgbClr val="2424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585"/>
            <a:endParaRPr lang="en-US" sz="2400">
              <a:solidFill>
                <a:srgbClr val="FFFFFF"/>
              </a:solidFill>
              <a:latin typeface="Corbel" panose="020B0503020204020204"/>
            </a:endParaRPr>
          </a:p>
        </p:txBody>
      </p:sp>
      <p:sp>
        <p:nvSpPr>
          <p:cNvPr id="2" name="Text Placeholder 1">
            <a:extLst>
              <a:ext uri="{FF2B5EF4-FFF2-40B4-BE49-F238E27FC236}">
                <a16:creationId xmlns:a16="http://schemas.microsoft.com/office/drawing/2014/main" id="{F1A71E4C-3043-00F7-D3F2-B3BDD3DAB837}"/>
              </a:ext>
            </a:extLst>
          </p:cNvPr>
          <p:cNvSpPr>
            <a:spLocks noGrp="1"/>
          </p:cNvSpPr>
          <p:nvPr>
            <p:ph type="body" sz="quarter" idx="10"/>
          </p:nvPr>
        </p:nvSpPr>
        <p:spPr>
          <a:xfrm>
            <a:off x="797859" y="1674257"/>
            <a:ext cx="10515600" cy="290328"/>
          </a:xfrm>
        </p:spPr>
        <p:txBody>
          <a:bodyPr>
            <a:normAutofit fontScale="92500" lnSpcReduction="10000"/>
          </a:bodyPr>
          <a:lstStyle/>
          <a:p>
            <a:r>
              <a:rPr lang="en-US" b="1">
                <a:solidFill>
                  <a:srgbClr val="534088"/>
                </a:solidFill>
              </a:rPr>
              <a:t>We’re serving our data in Power BI displays with intuitive navigation to drive thoughtful analysis</a:t>
            </a:r>
          </a:p>
        </p:txBody>
      </p:sp>
      <p:sp>
        <p:nvSpPr>
          <p:cNvPr id="4" name="Title 3">
            <a:extLst>
              <a:ext uri="{FF2B5EF4-FFF2-40B4-BE49-F238E27FC236}">
                <a16:creationId xmlns:a16="http://schemas.microsoft.com/office/drawing/2014/main" id="{52CC9683-6C24-34C4-C608-7013F48CBBAE}"/>
              </a:ext>
            </a:extLst>
          </p:cNvPr>
          <p:cNvSpPr>
            <a:spLocks noGrp="1"/>
          </p:cNvSpPr>
          <p:nvPr>
            <p:ph type="title"/>
          </p:nvPr>
        </p:nvSpPr>
        <p:spPr/>
        <p:txBody>
          <a:bodyPr/>
          <a:lstStyle/>
          <a:p>
            <a:r>
              <a:rPr lang="en-US"/>
              <a:t>Making Forecasts Accessible</a:t>
            </a:r>
          </a:p>
        </p:txBody>
      </p:sp>
      <p:sp>
        <p:nvSpPr>
          <p:cNvPr id="5" name="Text Placeholder 4">
            <a:extLst>
              <a:ext uri="{FF2B5EF4-FFF2-40B4-BE49-F238E27FC236}">
                <a16:creationId xmlns:a16="http://schemas.microsoft.com/office/drawing/2014/main" id="{7EB80674-5855-6707-47F9-B68F098D4528}"/>
              </a:ext>
            </a:extLst>
          </p:cNvPr>
          <p:cNvSpPr>
            <a:spLocks noGrp="1"/>
          </p:cNvSpPr>
          <p:nvPr>
            <p:ph type="body" sz="quarter" idx="12"/>
          </p:nvPr>
        </p:nvSpPr>
        <p:spPr/>
        <p:txBody>
          <a:bodyPr/>
          <a:lstStyle/>
          <a:p>
            <a:r>
              <a:rPr lang="en-US"/>
              <a:t>USING VISUALIZATION TO DRIVE DISCUSSION</a:t>
            </a:r>
          </a:p>
        </p:txBody>
      </p:sp>
      <p:grpSp>
        <p:nvGrpSpPr>
          <p:cNvPr id="18" name="Group 17">
            <a:extLst>
              <a:ext uri="{FF2B5EF4-FFF2-40B4-BE49-F238E27FC236}">
                <a16:creationId xmlns:a16="http://schemas.microsoft.com/office/drawing/2014/main" id="{5C0D1D5A-7332-178E-1858-C7F87A4056D1}"/>
              </a:ext>
            </a:extLst>
          </p:cNvPr>
          <p:cNvGrpSpPr/>
          <p:nvPr/>
        </p:nvGrpSpPr>
        <p:grpSpPr>
          <a:xfrm>
            <a:off x="915072" y="2193560"/>
            <a:ext cx="6841907" cy="4130360"/>
            <a:chOff x="700852" y="1645170"/>
            <a:chExt cx="5131430" cy="3097770"/>
          </a:xfrm>
        </p:grpSpPr>
        <p:pic>
          <p:nvPicPr>
            <p:cNvPr id="10" name="Picture 9">
              <a:extLst>
                <a:ext uri="{FF2B5EF4-FFF2-40B4-BE49-F238E27FC236}">
                  <a16:creationId xmlns:a16="http://schemas.microsoft.com/office/drawing/2014/main" id="{1666C860-824F-D3DE-6085-836742460A95}"/>
                </a:ext>
              </a:extLst>
            </p:cNvPr>
            <p:cNvPicPr>
              <a:picLocks noChangeAspect="1"/>
            </p:cNvPicPr>
            <p:nvPr/>
          </p:nvPicPr>
          <p:blipFill rotWithShape="1">
            <a:blip r:embed="rId3"/>
            <a:srcRect t="9221" r="14614"/>
            <a:stretch/>
          </p:blipFill>
          <p:spPr>
            <a:xfrm>
              <a:off x="700852" y="1645170"/>
              <a:ext cx="5131430" cy="2743901"/>
            </a:xfrm>
            <a:prstGeom prst="rect">
              <a:avLst/>
            </a:prstGeom>
          </p:spPr>
        </p:pic>
        <p:sp>
          <p:nvSpPr>
            <p:cNvPr id="12" name="Rectangle 11">
              <a:extLst>
                <a:ext uri="{FF2B5EF4-FFF2-40B4-BE49-F238E27FC236}">
                  <a16:creationId xmlns:a16="http://schemas.microsoft.com/office/drawing/2014/main" id="{1BC991E8-2AB6-B9C8-8741-6ED9CFF96ADE}"/>
                </a:ext>
              </a:extLst>
            </p:cNvPr>
            <p:cNvSpPr/>
            <p:nvPr/>
          </p:nvSpPr>
          <p:spPr>
            <a:xfrm>
              <a:off x="755372" y="2027581"/>
              <a:ext cx="1009815" cy="2329733"/>
            </a:xfrm>
            <a:prstGeom prst="rect">
              <a:avLst/>
            </a:prstGeom>
            <a:solidFill>
              <a:srgbClr val="4746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585"/>
              <a:endParaRPr lang="en-US" sz="2400">
                <a:solidFill>
                  <a:srgbClr val="FFFFFF"/>
                </a:solidFill>
                <a:latin typeface="Corbel" panose="020B0503020204020204"/>
              </a:endParaRPr>
            </a:p>
          </p:txBody>
        </p:sp>
        <p:sp>
          <p:nvSpPr>
            <p:cNvPr id="11" name="TextBox 10">
              <a:extLst>
                <a:ext uri="{FF2B5EF4-FFF2-40B4-BE49-F238E27FC236}">
                  <a16:creationId xmlns:a16="http://schemas.microsoft.com/office/drawing/2014/main" id="{AED7691A-E149-B217-049B-7E71E6B9639E}"/>
                </a:ext>
              </a:extLst>
            </p:cNvPr>
            <p:cNvSpPr txBox="1"/>
            <p:nvPr/>
          </p:nvSpPr>
          <p:spPr>
            <a:xfrm>
              <a:off x="894523" y="2027582"/>
              <a:ext cx="1009815" cy="2715358"/>
            </a:xfrm>
            <a:prstGeom prst="rect">
              <a:avLst/>
            </a:prstGeom>
            <a:noFill/>
          </p:spPr>
          <p:txBody>
            <a:bodyPr wrap="square" rtlCol="0">
              <a:spAutoFit/>
            </a:bodyPr>
            <a:lstStyle/>
            <a:p>
              <a:pPr defTabSz="609585">
                <a:lnSpc>
                  <a:spcPct val="137000"/>
                </a:lnSpc>
              </a:pPr>
              <a:r>
                <a:rPr lang="en-US" sz="600">
                  <a:solidFill>
                    <a:srgbClr val="FFFFFF"/>
                  </a:solidFill>
                  <a:latin typeface="Arial" panose="020B0604020202020204" pitchFamily="34" charset="0"/>
                  <a:cs typeface="Arial" panose="020B0604020202020204" pitchFamily="34" charset="0"/>
                </a:rPr>
                <a:t>SUBSTATION 1</a:t>
              </a:r>
            </a:p>
            <a:p>
              <a:pPr defTabSz="609585">
                <a:lnSpc>
                  <a:spcPct val="137000"/>
                </a:lnSpc>
              </a:pPr>
              <a:r>
                <a:rPr lang="en-US" sz="600">
                  <a:solidFill>
                    <a:srgbClr val="FFFFFF"/>
                  </a:solidFill>
                  <a:latin typeface="Arial" panose="020B0604020202020204" pitchFamily="34" charset="0"/>
                  <a:cs typeface="Arial" panose="020B0604020202020204" pitchFamily="34" charset="0"/>
                </a:rPr>
                <a:t>    TRANSFORMER-1</a:t>
              </a:r>
            </a:p>
            <a:p>
              <a:pPr defTabSz="609585">
                <a:lnSpc>
                  <a:spcPct val="137000"/>
                </a:lnSpc>
              </a:pPr>
              <a:r>
                <a:rPr lang="en-US" sz="600">
                  <a:solidFill>
                    <a:srgbClr val="FFFFFF"/>
                  </a:solidFill>
                  <a:latin typeface="Arial" panose="020B0604020202020204" pitchFamily="34" charset="0"/>
                  <a:cs typeface="Arial" panose="020B0604020202020204" pitchFamily="34" charset="0"/>
                </a:rPr>
                <a:t>    TRANSFORMER-2</a:t>
              </a:r>
            </a:p>
            <a:p>
              <a:pPr defTabSz="609585">
                <a:lnSpc>
                  <a:spcPct val="137000"/>
                </a:lnSpc>
              </a:pPr>
              <a:r>
                <a:rPr lang="en-US" sz="600">
                  <a:solidFill>
                    <a:srgbClr val="FFFFFF"/>
                  </a:solidFill>
                  <a:latin typeface="Arial" panose="020B0604020202020204" pitchFamily="34" charset="0"/>
                  <a:cs typeface="Arial" panose="020B0604020202020204" pitchFamily="34" charset="0"/>
                </a:rPr>
                <a:t>SUBSTATION 2</a:t>
              </a:r>
            </a:p>
            <a:p>
              <a:pPr defTabSz="609585">
                <a:lnSpc>
                  <a:spcPct val="137000"/>
                </a:lnSpc>
              </a:pPr>
              <a:r>
                <a:rPr lang="en-US" sz="600">
                  <a:solidFill>
                    <a:srgbClr val="FFFFFF"/>
                  </a:solidFill>
                  <a:latin typeface="Arial" panose="020B0604020202020204" pitchFamily="34" charset="0"/>
                  <a:cs typeface="Arial" panose="020B0604020202020204" pitchFamily="34" charset="0"/>
                </a:rPr>
                <a:t>    TRANSFORMER-1</a:t>
              </a:r>
            </a:p>
            <a:p>
              <a:pPr defTabSz="609585">
                <a:lnSpc>
                  <a:spcPct val="137000"/>
                </a:lnSpc>
              </a:pPr>
              <a:r>
                <a:rPr lang="en-US" sz="600">
                  <a:solidFill>
                    <a:srgbClr val="FFFFFF"/>
                  </a:solidFill>
                  <a:latin typeface="Arial" panose="020B0604020202020204" pitchFamily="34" charset="0"/>
                  <a:cs typeface="Arial" panose="020B0604020202020204" pitchFamily="34" charset="0"/>
                </a:rPr>
                <a:t>    TRANSFORMER-2</a:t>
              </a:r>
            </a:p>
            <a:p>
              <a:pPr defTabSz="609585">
                <a:lnSpc>
                  <a:spcPct val="137000"/>
                </a:lnSpc>
              </a:pPr>
              <a:r>
                <a:rPr lang="en-US" sz="600">
                  <a:solidFill>
                    <a:srgbClr val="FFFFFF"/>
                  </a:solidFill>
                  <a:latin typeface="Arial" panose="020B0604020202020204" pitchFamily="34" charset="0"/>
                  <a:cs typeface="Arial" panose="020B0604020202020204" pitchFamily="34" charset="0"/>
                </a:rPr>
                <a:t>    TRANSFORMER-3</a:t>
              </a:r>
            </a:p>
            <a:p>
              <a:pPr defTabSz="609585">
                <a:lnSpc>
                  <a:spcPct val="137000"/>
                </a:lnSpc>
              </a:pPr>
              <a:r>
                <a:rPr lang="en-US" sz="600">
                  <a:solidFill>
                    <a:srgbClr val="FFFFFF"/>
                  </a:solidFill>
                  <a:latin typeface="Arial" panose="020B0604020202020204" pitchFamily="34" charset="0"/>
                  <a:cs typeface="Arial" panose="020B0604020202020204" pitchFamily="34" charset="0"/>
                </a:rPr>
                <a:t>    TRANSFORMER-4</a:t>
              </a:r>
            </a:p>
            <a:p>
              <a:pPr defTabSz="609585">
                <a:lnSpc>
                  <a:spcPct val="137000"/>
                </a:lnSpc>
              </a:pPr>
              <a:r>
                <a:rPr lang="en-US" sz="600">
                  <a:solidFill>
                    <a:srgbClr val="FFFFFF"/>
                  </a:solidFill>
                  <a:latin typeface="Arial" panose="020B0604020202020204" pitchFamily="34" charset="0"/>
                  <a:cs typeface="Arial" panose="020B0604020202020204" pitchFamily="34" charset="0"/>
                </a:rPr>
                <a:t>    TRANSFORMER-5</a:t>
              </a:r>
            </a:p>
            <a:p>
              <a:pPr defTabSz="609585">
                <a:lnSpc>
                  <a:spcPct val="137000"/>
                </a:lnSpc>
              </a:pPr>
              <a:r>
                <a:rPr lang="en-US" sz="600">
                  <a:solidFill>
                    <a:srgbClr val="FFFFFF"/>
                  </a:solidFill>
                  <a:latin typeface="Arial" panose="020B0604020202020204" pitchFamily="34" charset="0"/>
                  <a:cs typeface="Arial" panose="020B0604020202020204" pitchFamily="34" charset="0"/>
                </a:rPr>
                <a:t>SUBSTATION 3</a:t>
              </a:r>
            </a:p>
            <a:p>
              <a:pPr defTabSz="609585">
                <a:lnSpc>
                  <a:spcPct val="137000"/>
                </a:lnSpc>
              </a:pPr>
              <a:r>
                <a:rPr lang="en-US" sz="600">
                  <a:solidFill>
                    <a:srgbClr val="FFFFFF"/>
                  </a:solidFill>
                  <a:latin typeface="Arial" panose="020B0604020202020204" pitchFamily="34" charset="0"/>
                  <a:cs typeface="Arial" panose="020B0604020202020204" pitchFamily="34" charset="0"/>
                </a:rPr>
                <a:t>SUBSTATION 4</a:t>
              </a:r>
            </a:p>
            <a:p>
              <a:pPr defTabSz="609585">
                <a:lnSpc>
                  <a:spcPct val="137000"/>
                </a:lnSpc>
              </a:pPr>
              <a:r>
                <a:rPr lang="en-US" sz="600">
                  <a:solidFill>
                    <a:srgbClr val="FFFFFF"/>
                  </a:solidFill>
                  <a:latin typeface="Arial" panose="020B0604020202020204" pitchFamily="34" charset="0"/>
                  <a:cs typeface="Arial" panose="020B0604020202020204" pitchFamily="34" charset="0"/>
                </a:rPr>
                <a:t>SUBSTATION 5</a:t>
              </a:r>
            </a:p>
            <a:p>
              <a:pPr defTabSz="609585">
                <a:lnSpc>
                  <a:spcPct val="137000"/>
                </a:lnSpc>
              </a:pPr>
              <a:r>
                <a:rPr lang="en-US" sz="600">
                  <a:solidFill>
                    <a:srgbClr val="FFFFFF"/>
                  </a:solidFill>
                  <a:latin typeface="Arial" panose="020B0604020202020204" pitchFamily="34" charset="0"/>
                  <a:cs typeface="Arial" panose="020B0604020202020204" pitchFamily="34" charset="0"/>
                </a:rPr>
                <a:t>SUBSTATION 6</a:t>
              </a:r>
            </a:p>
            <a:p>
              <a:pPr defTabSz="609585">
                <a:lnSpc>
                  <a:spcPct val="137000"/>
                </a:lnSpc>
              </a:pPr>
              <a:r>
                <a:rPr lang="en-US" sz="600">
                  <a:solidFill>
                    <a:srgbClr val="FFFFFF"/>
                  </a:solidFill>
                  <a:latin typeface="Arial" panose="020B0604020202020204" pitchFamily="34" charset="0"/>
                  <a:cs typeface="Arial" panose="020B0604020202020204" pitchFamily="34" charset="0"/>
                </a:rPr>
                <a:t>SUBSTATION 7</a:t>
              </a:r>
            </a:p>
            <a:p>
              <a:pPr defTabSz="609585">
                <a:lnSpc>
                  <a:spcPct val="137000"/>
                </a:lnSpc>
              </a:pPr>
              <a:r>
                <a:rPr lang="en-US" sz="600">
                  <a:solidFill>
                    <a:srgbClr val="FFFFFF"/>
                  </a:solidFill>
                  <a:latin typeface="Arial" panose="020B0604020202020204" pitchFamily="34" charset="0"/>
                  <a:cs typeface="Arial" panose="020B0604020202020204" pitchFamily="34" charset="0"/>
                </a:rPr>
                <a:t>SUBSTATION 8</a:t>
              </a:r>
            </a:p>
            <a:p>
              <a:pPr defTabSz="609585">
                <a:lnSpc>
                  <a:spcPct val="137000"/>
                </a:lnSpc>
              </a:pPr>
              <a:r>
                <a:rPr lang="en-US" sz="600">
                  <a:solidFill>
                    <a:srgbClr val="FFFFFF"/>
                  </a:solidFill>
                  <a:latin typeface="Arial" panose="020B0604020202020204" pitchFamily="34" charset="0"/>
                  <a:cs typeface="Arial" panose="020B0604020202020204" pitchFamily="34" charset="0"/>
                </a:rPr>
                <a:t>SUBSTATION 9</a:t>
              </a:r>
            </a:p>
            <a:p>
              <a:pPr defTabSz="609585">
                <a:lnSpc>
                  <a:spcPct val="137000"/>
                </a:lnSpc>
              </a:pPr>
              <a:r>
                <a:rPr lang="en-US" sz="600">
                  <a:solidFill>
                    <a:srgbClr val="FFFFFF"/>
                  </a:solidFill>
                  <a:latin typeface="Arial" panose="020B0604020202020204" pitchFamily="34" charset="0"/>
                  <a:cs typeface="Arial" panose="020B0604020202020204" pitchFamily="34" charset="0"/>
                </a:rPr>
                <a:t>SUBSTATION 10</a:t>
              </a:r>
            </a:p>
            <a:p>
              <a:pPr defTabSz="609585">
                <a:lnSpc>
                  <a:spcPct val="137000"/>
                </a:lnSpc>
              </a:pPr>
              <a:r>
                <a:rPr lang="en-US" sz="600">
                  <a:solidFill>
                    <a:srgbClr val="FFFFFF"/>
                  </a:solidFill>
                  <a:latin typeface="Arial" panose="020B0604020202020204" pitchFamily="34" charset="0"/>
                  <a:cs typeface="Arial" panose="020B0604020202020204" pitchFamily="34" charset="0"/>
                </a:rPr>
                <a:t>SUBSTATION 11</a:t>
              </a:r>
            </a:p>
            <a:p>
              <a:pPr defTabSz="609585">
                <a:lnSpc>
                  <a:spcPct val="137000"/>
                </a:lnSpc>
              </a:pPr>
              <a:r>
                <a:rPr lang="en-US" sz="600">
                  <a:solidFill>
                    <a:srgbClr val="FFFFFF"/>
                  </a:solidFill>
                  <a:latin typeface="Arial" panose="020B0604020202020204" pitchFamily="34" charset="0"/>
                  <a:cs typeface="Arial" panose="020B0604020202020204" pitchFamily="34" charset="0"/>
                </a:rPr>
                <a:t>SUBSTATION 12</a:t>
              </a:r>
            </a:p>
            <a:p>
              <a:pPr defTabSz="609585">
                <a:lnSpc>
                  <a:spcPct val="137000"/>
                </a:lnSpc>
              </a:pPr>
              <a:r>
                <a:rPr lang="en-US" sz="600">
                  <a:solidFill>
                    <a:srgbClr val="FFFFFF"/>
                  </a:solidFill>
                  <a:latin typeface="Arial" panose="020B0604020202020204" pitchFamily="34" charset="0"/>
                  <a:cs typeface="Arial" panose="020B0604020202020204" pitchFamily="34" charset="0"/>
                </a:rPr>
                <a:t>SUBSTATION 13</a:t>
              </a:r>
            </a:p>
            <a:p>
              <a:pPr defTabSz="609585">
                <a:lnSpc>
                  <a:spcPct val="137000"/>
                </a:lnSpc>
              </a:pPr>
              <a:r>
                <a:rPr lang="en-US" sz="600">
                  <a:solidFill>
                    <a:srgbClr val="FFFFFF"/>
                  </a:solidFill>
                  <a:latin typeface="Arial" panose="020B0604020202020204" pitchFamily="34" charset="0"/>
                  <a:cs typeface="Arial" panose="020B0604020202020204" pitchFamily="34" charset="0"/>
                </a:rPr>
                <a:t>SUBSTATION 14</a:t>
              </a:r>
            </a:p>
            <a:p>
              <a:pPr defTabSz="609585">
                <a:lnSpc>
                  <a:spcPct val="137000"/>
                </a:lnSpc>
              </a:pPr>
              <a:r>
                <a:rPr lang="en-US" sz="600">
                  <a:solidFill>
                    <a:srgbClr val="FFFFFF"/>
                  </a:solidFill>
                  <a:latin typeface="Arial" panose="020B0604020202020204" pitchFamily="34" charset="0"/>
                  <a:cs typeface="Arial" panose="020B0604020202020204" pitchFamily="34" charset="0"/>
                </a:rPr>
                <a:t>SUBSTATION 15</a:t>
              </a:r>
            </a:p>
            <a:p>
              <a:pPr defTabSz="609585">
                <a:lnSpc>
                  <a:spcPct val="137000"/>
                </a:lnSpc>
              </a:pPr>
              <a:r>
                <a:rPr lang="en-US" sz="600">
                  <a:solidFill>
                    <a:srgbClr val="FFFFFF"/>
                  </a:solidFill>
                  <a:latin typeface="Arial" panose="020B0604020202020204" pitchFamily="34" charset="0"/>
                  <a:cs typeface="Arial" panose="020B0604020202020204" pitchFamily="34" charset="0"/>
                </a:rPr>
                <a:t>SUBSTATION 16</a:t>
              </a:r>
            </a:p>
            <a:p>
              <a:pPr defTabSz="609585">
                <a:lnSpc>
                  <a:spcPct val="137000"/>
                </a:lnSpc>
              </a:pPr>
              <a:r>
                <a:rPr lang="en-US" sz="600">
                  <a:solidFill>
                    <a:srgbClr val="FFFFFF"/>
                  </a:solidFill>
                  <a:latin typeface="Arial" panose="020B0604020202020204" pitchFamily="34" charset="0"/>
                  <a:cs typeface="Arial" panose="020B0604020202020204" pitchFamily="34" charset="0"/>
                </a:rPr>
                <a:t>SUBSTATION 17</a:t>
              </a:r>
            </a:p>
            <a:p>
              <a:pPr defTabSz="609585">
                <a:lnSpc>
                  <a:spcPct val="137000"/>
                </a:lnSpc>
              </a:pPr>
              <a:endParaRPr lang="en-US" sz="600">
                <a:solidFill>
                  <a:srgbClr val="FFFFFF"/>
                </a:solidFill>
                <a:latin typeface="Arial" panose="020B0604020202020204" pitchFamily="34" charset="0"/>
                <a:cs typeface="Arial" panose="020B0604020202020204" pitchFamily="34" charset="0"/>
              </a:endParaRPr>
            </a:p>
            <a:p>
              <a:pPr defTabSz="609585">
                <a:lnSpc>
                  <a:spcPct val="137000"/>
                </a:lnSpc>
              </a:pPr>
              <a:endParaRPr lang="en-US" sz="600">
                <a:solidFill>
                  <a:srgbClr val="FFFFFF"/>
                </a:solidFill>
                <a:latin typeface="Arial" panose="020B0604020202020204" pitchFamily="34" charset="0"/>
                <a:cs typeface="Arial" panose="020B0604020202020204" pitchFamily="34" charset="0"/>
              </a:endParaRPr>
            </a:p>
            <a:p>
              <a:pPr defTabSz="609585">
                <a:lnSpc>
                  <a:spcPct val="137000"/>
                </a:lnSpc>
              </a:pPr>
              <a:endParaRPr lang="en-US" sz="600">
                <a:solidFill>
                  <a:srgbClr val="FFFFFF"/>
                </a:solidFill>
                <a:latin typeface="Arial" panose="020B0604020202020204" pitchFamily="34" charset="0"/>
                <a:cs typeface="Arial" panose="020B0604020202020204" pitchFamily="34" charset="0"/>
              </a:endParaRPr>
            </a:p>
            <a:p>
              <a:pPr marL="228594" indent="-228594" defTabSz="609585">
                <a:lnSpc>
                  <a:spcPct val="137000"/>
                </a:lnSpc>
                <a:buFont typeface="Arial" panose="020B0604020202020204" pitchFamily="34" charset="0"/>
                <a:buChar char="•"/>
              </a:pPr>
              <a:endParaRPr lang="en-US" sz="600">
                <a:solidFill>
                  <a:srgbClr val="FFFFFF"/>
                </a:solidFill>
                <a:latin typeface="Arial" panose="020B060402020202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158D5402-0F62-10D1-E36A-5A9A7B84E30B}"/>
                </a:ext>
              </a:extLst>
            </p:cNvPr>
            <p:cNvSpPr/>
            <p:nvPr/>
          </p:nvSpPr>
          <p:spPr>
            <a:xfrm>
              <a:off x="809892" y="1687000"/>
              <a:ext cx="756515" cy="88153"/>
            </a:xfrm>
            <a:prstGeom prst="rect">
              <a:avLst/>
            </a:prstGeom>
            <a:solidFill>
              <a:srgbClr val="4746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585"/>
              <a:r>
                <a:rPr lang="en-US" sz="533">
                  <a:solidFill>
                    <a:srgbClr val="FFFFFF"/>
                  </a:solidFill>
                  <a:latin typeface="Arial" panose="020B0604020202020204" pitchFamily="34" charset="0"/>
                  <a:cs typeface="Arial" panose="020B0604020202020204" pitchFamily="34" charset="0"/>
                </a:rPr>
                <a:t>AREA 1</a:t>
              </a:r>
              <a:endParaRPr lang="en-US" sz="533">
                <a:solidFill>
                  <a:srgbClr val="FFFFFF"/>
                </a:solidFill>
                <a:latin typeface="Corbel" panose="020B0503020204020204"/>
              </a:endParaRPr>
            </a:p>
          </p:txBody>
        </p:sp>
        <p:sp>
          <p:nvSpPr>
            <p:cNvPr id="14" name="Rectangle 13">
              <a:extLst>
                <a:ext uri="{FF2B5EF4-FFF2-40B4-BE49-F238E27FC236}">
                  <a16:creationId xmlns:a16="http://schemas.microsoft.com/office/drawing/2014/main" id="{DE1789D6-1956-E988-123D-73B5A1C20E95}"/>
                </a:ext>
              </a:extLst>
            </p:cNvPr>
            <p:cNvSpPr/>
            <p:nvPr/>
          </p:nvSpPr>
          <p:spPr>
            <a:xfrm>
              <a:off x="2592308" y="1687000"/>
              <a:ext cx="756515" cy="88153"/>
            </a:xfrm>
            <a:prstGeom prst="rect">
              <a:avLst/>
            </a:prstGeom>
            <a:solidFill>
              <a:srgbClr val="4746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585"/>
              <a:r>
                <a:rPr lang="en-US" sz="533">
                  <a:solidFill>
                    <a:srgbClr val="FFFFFF"/>
                  </a:solidFill>
                  <a:latin typeface="Arial" panose="020B0604020202020204" pitchFamily="34" charset="0"/>
                  <a:cs typeface="Arial" panose="020B0604020202020204" pitchFamily="34" charset="0"/>
                </a:rPr>
                <a:t>AREA 3</a:t>
              </a:r>
              <a:endParaRPr lang="en-US" sz="533">
                <a:solidFill>
                  <a:srgbClr val="FFFFFF"/>
                </a:solidFill>
                <a:latin typeface="Corbel" panose="020B0503020204020204"/>
              </a:endParaRPr>
            </a:p>
          </p:txBody>
        </p:sp>
        <p:sp>
          <p:nvSpPr>
            <p:cNvPr id="15" name="Rectangle 14">
              <a:extLst>
                <a:ext uri="{FF2B5EF4-FFF2-40B4-BE49-F238E27FC236}">
                  <a16:creationId xmlns:a16="http://schemas.microsoft.com/office/drawing/2014/main" id="{E61B36EC-7162-0C30-D79D-72BB37DDD849}"/>
                </a:ext>
              </a:extLst>
            </p:cNvPr>
            <p:cNvSpPr/>
            <p:nvPr/>
          </p:nvSpPr>
          <p:spPr>
            <a:xfrm>
              <a:off x="1685196" y="1689634"/>
              <a:ext cx="799586" cy="85519"/>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585"/>
              <a:r>
                <a:rPr lang="en-US" sz="533">
                  <a:solidFill>
                    <a:srgbClr val="FFFFFF"/>
                  </a:solidFill>
                  <a:latin typeface="Arial" panose="020B0604020202020204" pitchFamily="34" charset="0"/>
                  <a:cs typeface="Arial" panose="020B0604020202020204" pitchFamily="34" charset="0"/>
                </a:rPr>
                <a:t>AREA 2</a:t>
              </a:r>
              <a:endParaRPr lang="en-US" sz="533">
                <a:solidFill>
                  <a:srgbClr val="FFFFFF"/>
                </a:solidFill>
                <a:latin typeface="Corbel" panose="020B0503020204020204"/>
              </a:endParaRPr>
            </a:p>
          </p:txBody>
        </p:sp>
        <p:sp>
          <p:nvSpPr>
            <p:cNvPr id="16" name="Rectangle 15">
              <a:extLst>
                <a:ext uri="{FF2B5EF4-FFF2-40B4-BE49-F238E27FC236}">
                  <a16:creationId xmlns:a16="http://schemas.microsoft.com/office/drawing/2014/main" id="{03E4DE4A-C967-5294-0AB4-35D899CC1FEB}"/>
                </a:ext>
              </a:extLst>
            </p:cNvPr>
            <p:cNvSpPr/>
            <p:nvPr/>
          </p:nvSpPr>
          <p:spPr>
            <a:xfrm>
              <a:off x="3613868" y="1645170"/>
              <a:ext cx="2218414" cy="141911"/>
            </a:xfrm>
            <a:prstGeom prst="rect">
              <a:avLst/>
            </a:prstGeom>
            <a:solidFill>
              <a:srgbClr val="4746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585"/>
              <a:endParaRPr lang="en-US" sz="533">
                <a:solidFill>
                  <a:srgbClr val="FFFFFF"/>
                </a:solidFill>
                <a:latin typeface="Corbel" panose="020B0503020204020204"/>
              </a:endParaRPr>
            </a:p>
          </p:txBody>
        </p:sp>
      </p:grpSp>
      <p:sp>
        <p:nvSpPr>
          <p:cNvPr id="19" name="TextBox 18">
            <a:extLst>
              <a:ext uri="{FF2B5EF4-FFF2-40B4-BE49-F238E27FC236}">
                <a16:creationId xmlns:a16="http://schemas.microsoft.com/office/drawing/2014/main" id="{E14DCBC6-3090-A4D7-2D45-AC36C5846630}"/>
              </a:ext>
            </a:extLst>
          </p:cNvPr>
          <p:cNvSpPr txBox="1"/>
          <p:nvPr/>
        </p:nvSpPr>
        <p:spPr>
          <a:xfrm>
            <a:off x="8688544" y="2502563"/>
            <a:ext cx="2588384" cy="2421304"/>
          </a:xfrm>
          <a:prstGeom prst="rect">
            <a:avLst/>
          </a:prstGeom>
          <a:noFill/>
        </p:spPr>
        <p:txBody>
          <a:bodyPr wrap="square">
            <a:spAutoFit/>
          </a:bodyPr>
          <a:lstStyle/>
          <a:p>
            <a:pPr defTabSz="609585">
              <a:lnSpc>
                <a:spcPct val="150000"/>
              </a:lnSpc>
            </a:pPr>
            <a:r>
              <a:rPr lang="en-US" sz="1467">
                <a:solidFill>
                  <a:srgbClr val="FFFFFF"/>
                </a:solidFill>
                <a:latin typeface="Arial" panose="020B0604020202020204" pitchFamily="34" charset="0"/>
                <a:cs typeface="Arial" panose="020B0604020202020204" pitchFamily="34" charset="0"/>
              </a:rPr>
              <a:t>It was critical that our data product and data stories be accessible through enterprise tooling to reaching a broader audience that may benefit from the forecasts we produce quarterly.</a:t>
            </a:r>
          </a:p>
        </p:txBody>
      </p:sp>
      <p:pic>
        <p:nvPicPr>
          <p:cNvPr id="3" name="Picture 2">
            <a:extLst>
              <a:ext uri="{FF2B5EF4-FFF2-40B4-BE49-F238E27FC236}">
                <a16:creationId xmlns:a16="http://schemas.microsoft.com/office/drawing/2014/main" id="{636BE84C-AF40-D783-76A1-66B3F6E6D870}"/>
              </a:ext>
            </a:extLst>
          </p:cNvPr>
          <p:cNvPicPr>
            <a:picLocks noChangeAspect="1"/>
          </p:cNvPicPr>
          <p:nvPr/>
        </p:nvPicPr>
        <p:blipFill>
          <a:blip r:embed="rId4"/>
          <a:stretch>
            <a:fillRect/>
          </a:stretch>
        </p:blipFill>
        <p:spPr>
          <a:xfrm>
            <a:off x="9694537" y="449316"/>
            <a:ext cx="2098620" cy="875093"/>
          </a:xfrm>
          <a:prstGeom prst="rect">
            <a:avLst/>
          </a:prstGeom>
        </p:spPr>
      </p:pic>
      <p:sp>
        <p:nvSpPr>
          <p:cNvPr id="6" name="Text Placeholder 19">
            <a:extLst>
              <a:ext uri="{FF2B5EF4-FFF2-40B4-BE49-F238E27FC236}">
                <a16:creationId xmlns:a16="http://schemas.microsoft.com/office/drawing/2014/main" id="{161A834A-3E45-1366-687E-AB84E4864A18}"/>
              </a:ext>
            </a:extLst>
          </p:cNvPr>
          <p:cNvSpPr txBox="1">
            <a:spLocks/>
          </p:cNvSpPr>
          <p:nvPr/>
        </p:nvSpPr>
        <p:spPr>
          <a:xfrm>
            <a:off x="9694538" y="1258825"/>
            <a:ext cx="2098621" cy="295275"/>
          </a:xfrm>
          <a:prstGeom prst="rect">
            <a:avLst/>
          </a:prstGeom>
        </p:spPr>
        <p:txBody>
          <a:bodyPr vert="horz" lIns="121920" tIns="60960" rIns="121920" bIns="60960" rtlCol="0">
            <a:normAutofit/>
          </a:bodyPr>
          <a:lstStyle>
            <a:lvl1pPr marL="0" indent="0" algn="l" defTabSz="685800" rtl="0" eaLnBrk="1" latinLnBrk="0" hangingPunct="1">
              <a:lnSpc>
                <a:spcPct val="90000"/>
              </a:lnSpc>
              <a:spcBef>
                <a:spcPts val="750"/>
              </a:spcBef>
              <a:buFont typeface="Arial" panose="020B0604020202020204" pitchFamily="34" charset="0"/>
              <a:buNone/>
              <a:defRPr sz="825" b="1" kern="1200" baseline="0">
                <a:solidFill>
                  <a:srgbClr val="4372B7"/>
                </a:solidFill>
                <a:latin typeface="Univers" panose="020B0503020202020204" pitchFamily="34" charset="0"/>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sz="1800" kern="1200" baseline="0">
                <a:solidFill>
                  <a:schemeClr val="tx1"/>
                </a:solidFill>
                <a:latin typeface="Univers" panose="020B0503020202020204" pitchFamily="34" charset="0"/>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sz="1500" kern="1200" baseline="0">
                <a:solidFill>
                  <a:schemeClr val="tx1"/>
                </a:solidFill>
                <a:latin typeface="Univers" panose="020B0503020202020204" pitchFamily="34" charset="0"/>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sz="1350" kern="1200" baseline="0">
                <a:solidFill>
                  <a:schemeClr val="tx1"/>
                </a:solidFill>
                <a:latin typeface="Univers" panose="020B0503020202020204" pitchFamily="34" charset="0"/>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sz="1350" kern="1200" baseline="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defTabSz="914377">
              <a:spcBef>
                <a:spcPts val="1000"/>
              </a:spcBef>
            </a:pPr>
            <a:r>
              <a:rPr lang="en-US" sz="1100">
                <a:solidFill>
                  <a:srgbClr val="1B2E5A"/>
                </a:solidFill>
              </a:rPr>
              <a:t>Feedback</a:t>
            </a:r>
          </a:p>
        </p:txBody>
      </p:sp>
    </p:spTree>
    <p:extLst>
      <p:ext uri="{BB962C8B-B14F-4D97-AF65-F5344CB8AC3E}">
        <p14:creationId xmlns:p14="http://schemas.microsoft.com/office/powerpoint/2010/main" val="2350293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537E32-34C8-FBEB-9446-694A9B1D9C9F}"/>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CACC106-40AF-E098-E663-F8B843D1D5BC}"/>
              </a:ext>
            </a:extLst>
          </p:cNvPr>
          <p:cNvSpPr/>
          <p:nvPr/>
        </p:nvSpPr>
        <p:spPr>
          <a:xfrm>
            <a:off x="1" y="2083119"/>
            <a:ext cx="12192000" cy="3935608"/>
          </a:xfrm>
          <a:prstGeom prst="rect">
            <a:avLst/>
          </a:prstGeom>
          <a:solidFill>
            <a:srgbClr val="2424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585"/>
            <a:endParaRPr lang="en-US" sz="2400">
              <a:solidFill>
                <a:srgbClr val="FFFFFF"/>
              </a:solidFill>
              <a:latin typeface="Corbel" panose="020B0503020204020204"/>
            </a:endParaRPr>
          </a:p>
        </p:txBody>
      </p:sp>
      <p:pic>
        <p:nvPicPr>
          <p:cNvPr id="1026" name="Picture 2">
            <a:extLst>
              <a:ext uri="{FF2B5EF4-FFF2-40B4-BE49-F238E27FC236}">
                <a16:creationId xmlns:a16="http://schemas.microsoft.com/office/drawing/2014/main" id="{88DE1038-E08D-C69D-4513-A3630B10D3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2992" y="2662742"/>
            <a:ext cx="4550717" cy="2899572"/>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a:extLst>
              <a:ext uri="{FF2B5EF4-FFF2-40B4-BE49-F238E27FC236}">
                <a16:creationId xmlns:a16="http://schemas.microsoft.com/office/drawing/2014/main" id="{2668E384-5E13-0181-BD07-1E5B993AC41B}"/>
              </a:ext>
            </a:extLst>
          </p:cNvPr>
          <p:cNvSpPr>
            <a:spLocks noGrp="1"/>
          </p:cNvSpPr>
          <p:nvPr>
            <p:ph type="body" sz="quarter" idx="10"/>
          </p:nvPr>
        </p:nvSpPr>
        <p:spPr>
          <a:xfrm>
            <a:off x="797859" y="1674257"/>
            <a:ext cx="10515600" cy="290328"/>
          </a:xfrm>
        </p:spPr>
        <p:txBody>
          <a:bodyPr>
            <a:normAutofit fontScale="92500" lnSpcReduction="10000"/>
          </a:bodyPr>
          <a:lstStyle/>
          <a:p>
            <a:r>
              <a:rPr lang="en-US"/>
              <a:t>Showing decision-makers and engineers an evolving story of system growth</a:t>
            </a:r>
          </a:p>
        </p:txBody>
      </p:sp>
      <p:sp>
        <p:nvSpPr>
          <p:cNvPr id="4" name="Title 3">
            <a:extLst>
              <a:ext uri="{FF2B5EF4-FFF2-40B4-BE49-F238E27FC236}">
                <a16:creationId xmlns:a16="http://schemas.microsoft.com/office/drawing/2014/main" id="{00C86D11-CB8F-3674-1837-E8915FA119C7}"/>
              </a:ext>
            </a:extLst>
          </p:cNvPr>
          <p:cNvSpPr>
            <a:spLocks noGrp="1"/>
          </p:cNvSpPr>
          <p:nvPr>
            <p:ph type="title"/>
          </p:nvPr>
        </p:nvSpPr>
        <p:spPr/>
        <p:txBody>
          <a:bodyPr/>
          <a:lstStyle/>
          <a:p>
            <a:r>
              <a:rPr lang="en-US"/>
              <a:t>Visualizing Growth vs. Forecast</a:t>
            </a:r>
          </a:p>
        </p:txBody>
      </p:sp>
      <p:sp>
        <p:nvSpPr>
          <p:cNvPr id="5" name="Text Placeholder 4">
            <a:extLst>
              <a:ext uri="{FF2B5EF4-FFF2-40B4-BE49-F238E27FC236}">
                <a16:creationId xmlns:a16="http://schemas.microsoft.com/office/drawing/2014/main" id="{61F875F2-9D1A-732F-E05E-EDCEDBC8FE12}"/>
              </a:ext>
            </a:extLst>
          </p:cNvPr>
          <p:cNvSpPr>
            <a:spLocks noGrp="1"/>
          </p:cNvSpPr>
          <p:nvPr>
            <p:ph type="body" sz="quarter" idx="12"/>
          </p:nvPr>
        </p:nvSpPr>
        <p:spPr/>
        <p:txBody>
          <a:bodyPr/>
          <a:lstStyle/>
          <a:p>
            <a:r>
              <a:rPr lang="en-US"/>
              <a:t>TRENDS FOR PAST AND FUTURE</a:t>
            </a:r>
          </a:p>
        </p:txBody>
      </p:sp>
      <p:pic>
        <p:nvPicPr>
          <p:cNvPr id="10" name="Picture 9">
            <a:extLst>
              <a:ext uri="{FF2B5EF4-FFF2-40B4-BE49-F238E27FC236}">
                <a16:creationId xmlns:a16="http://schemas.microsoft.com/office/drawing/2014/main" id="{5CDCAFE7-B4ED-ED7A-7A04-0DFDC5FCB15E}"/>
              </a:ext>
            </a:extLst>
          </p:cNvPr>
          <p:cNvPicPr>
            <a:picLocks noChangeAspect="1"/>
          </p:cNvPicPr>
          <p:nvPr/>
        </p:nvPicPr>
        <p:blipFill>
          <a:blip r:embed="rId4"/>
          <a:srcRect t="8005"/>
          <a:stretch/>
        </p:blipFill>
        <p:spPr>
          <a:xfrm>
            <a:off x="6677057" y="2760134"/>
            <a:ext cx="4740391" cy="2802180"/>
          </a:xfrm>
          <a:prstGeom prst="rect">
            <a:avLst/>
          </a:prstGeom>
        </p:spPr>
      </p:pic>
      <p:sp>
        <p:nvSpPr>
          <p:cNvPr id="17" name="TextBox 16">
            <a:extLst>
              <a:ext uri="{FF2B5EF4-FFF2-40B4-BE49-F238E27FC236}">
                <a16:creationId xmlns:a16="http://schemas.microsoft.com/office/drawing/2014/main" id="{AEAD4A09-AC8D-FEA1-85EE-FF0E54396AF1}"/>
              </a:ext>
            </a:extLst>
          </p:cNvPr>
          <p:cNvSpPr txBox="1"/>
          <p:nvPr/>
        </p:nvSpPr>
        <p:spPr>
          <a:xfrm>
            <a:off x="6727687" y="2266156"/>
            <a:ext cx="2459243" cy="318100"/>
          </a:xfrm>
          <a:prstGeom prst="rect">
            <a:avLst/>
          </a:prstGeom>
          <a:noFill/>
        </p:spPr>
        <p:txBody>
          <a:bodyPr wrap="square">
            <a:spAutoFit/>
          </a:bodyPr>
          <a:lstStyle/>
          <a:p>
            <a:pPr defTabSz="609585"/>
            <a:r>
              <a:rPr lang="en-US" sz="1467">
                <a:solidFill>
                  <a:srgbClr val="FFFFFF"/>
                </a:solidFill>
                <a:latin typeface="Arial" panose="020B0604020202020204" pitchFamily="34" charset="0"/>
                <a:cs typeface="Arial" panose="020B0604020202020204" pitchFamily="34" charset="0"/>
              </a:rPr>
              <a:t>New Bulk Load</a:t>
            </a:r>
          </a:p>
        </p:txBody>
      </p:sp>
      <p:sp>
        <p:nvSpPr>
          <p:cNvPr id="21" name="TextBox 20">
            <a:extLst>
              <a:ext uri="{FF2B5EF4-FFF2-40B4-BE49-F238E27FC236}">
                <a16:creationId xmlns:a16="http://schemas.microsoft.com/office/drawing/2014/main" id="{02A126CE-25A9-B49B-6A11-CCC265BB34DD}"/>
              </a:ext>
            </a:extLst>
          </p:cNvPr>
          <p:cNvSpPr txBox="1"/>
          <p:nvPr/>
        </p:nvSpPr>
        <p:spPr>
          <a:xfrm>
            <a:off x="1450474" y="3589778"/>
            <a:ext cx="1480153" cy="276999"/>
          </a:xfrm>
          <a:prstGeom prst="rect">
            <a:avLst/>
          </a:prstGeom>
          <a:noFill/>
        </p:spPr>
        <p:txBody>
          <a:bodyPr wrap="square">
            <a:spAutoFit/>
          </a:bodyPr>
          <a:lstStyle/>
          <a:p>
            <a:pPr defTabSz="609585"/>
            <a:r>
              <a:rPr lang="en-US" sz="1200">
                <a:solidFill>
                  <a:srgbClr val="FFFFFF">
                    <a:lumMod val="95000"/>
                  </a:srgbClr>
                </a:solidFill>
                <a:latin typeface="Arial" panose="020B0604020202020204" pitchFamily="34" charset="0"/>
                <a:cs typeface="Arial" panose="020B0604020202020204" pitchFamily="34" charset="0"/>
              </a:rPr>
              <a:t>Actual</a:t>
            </a:r>
          </a:p>
        </p:txBody>
      </p:sp>
      <p:sp>
        <p:nvSpPr>
          <p:cNvPr id="22" name="TextBox 21">
            <a:extLst>
              <a:ext uri="{FF2B5EF4-FFF2-40B4-BE49-F238E27FC236}">
                <a16:creationId xmlns:a16="http://schemas.microsoft.com/office/drawing/2014/main" id="{FBE4A8A0-B458-DBC5-A0B0-96104D91B289}"/>
              </a:ext>
            </a:extLst>
          </p:cNvPr>
          <p:cNvSpPr txBox="1"/>
          <p:nvPr/>
        </p:nvSpPr>
        <p:spPr>
          <a:xfrm>
            <a:off x="3620758" y="2791338"/>
            <a:ext cx="1480153" cy="276999"/>
          </a:xfrm>
          <a:prstGeom prst="rect">
            <a:avLst/>
          </a:prstGeom>
          <a:noFill/>
        </p:spPr>
        <p:txBody>
          <a:bodyPr wrap="square">
            <a:spAutoFit/>
          </a:bodyPr>
          <a:lstStyle/>
          <a:p>
            <a:pPr defTabSz="609585"/>
            <a:r>
              <a:rPr lang="en-US" sz="1200">
                <a:solidFill>
                  <a:srgbClr val="D80A22">
                    <a:lumMod val="60000"/>
                    <a:lumOff val="40000"/>
                  </a:srgbClr>
                </a:solidFill>
                <a:latin typeface="Arial" panose="020B0604020202020204" pitchFamily="34" charset="0"/>
                <a:cs typeface="Arial" panose="020B0604020202020204" pitchFamily="34" charset="0"/>
              </a:rPr>
              <a:t>Forecast</a:t>
            </a:r>
          </a:p>
        </p:txBody>
      </p:sp>
      <p:sp>
        <p:nvSpPr>
          <p:cNvPr id="23" name="TextBox 22">
            <a:extLst>
              <a:ext uri="{FF2B5EF4-FFF2-40B4-BE49-F238E27FC236}">
                <a16:creationId xmlns:a16="http://schemas.microsoft.com/office/drawing/2014/main" id="{8B6FC610-3E35-F803-AC48-9846CC42580C}"/>
              </a:ext>
            </a:extLst>
          </p:cNvPr>
          <p:cNvSpPr txBox="1"/>
          <p:nvPr/>
        </p:nvSpPr>
        <p:spPr>
          <a:xfrm>
            <a:off x="779248" y="2277252"/>
            <a:ext cx="6096000" cy="318100"/>
          </a:xfrm>
          <a:prstGeom prst="rect">
            <a:avLst/>
          </a:prstGeom>
          <a:noFill/>
        </p:spPr>
        <p:txBody>
          <a:bodyPr wrap="square">
            <a:spAutoFit/>
          </a:bodyPr>
          <a:lstStyle/>
          <a:p>
            <a:pPr defTabSz="609585"/>
            <a:r>
              <a:rPr lang="en-US" sz="1467">
                <a:solidFill>
                  <a:srgbClr val="FFFFFF"/>
                </a:solidFill>
                <a:latin typeface="Arial" panose="020B0604020202020204" pitchFamily="34" charset="0"/>
                <a:cs typeface="Arial" panose="020B0604020202020204" pitchFamily="34" charset="0"/>
              </a:rPr>
              <a:t>Actual vs Forecast</a:t>
            </a:r>
          </a:p>
        </p:txBody>
      </p:sp>
      <p:pic>
        <p:nvPicPr>
          <p:cNvPr id="3" name="Picture 2">
            <a:extLst>
              <a:ext uri="{FF2B5EF4-FFF2-40B4-BE49-F238E27FC236}">
                <a16:creationId xmlns:a16="http://schemas.microsoft.com/office/drawing/2014/main" id="{3CC59645-91FE-DA97-082C-DCEF52DE6A66}"/>
              </a:ext>
            </a:extLst>
          </p:cNvPr>
          <p:cNvPicPr>
            <a:picLocks noChangeAspect="1"/>
          </p:cNvPicPr>
          <p:nvPr/>
        </p:nvPicPr>
        <p:blipFill>
          <a:blip r:embed="rId5"/>
          <a:stretch>
            <a:fillRect/>
          </a:stretch>
        </p:blipFill>
        <p:spPr>
          <a:xfrm>
            <a:off x="9694537" y="449316"/>
            <a:ext cx="2098620" cy="875093"/>
          </a:xfrm>
          <a:prstGeom prst="rect">
            <a:avLst/>
          </a:prstGeom>
        </p:spPr>
      </p:pic>
      <p:sp>
        <p:nvSpPr>
          <p:cNvPr id="7" name="Text Placeholder 19">
            <a:extLst>
              <a:ext uri="{FF2B5EF4-FFF2-40B4-BE49-F238E27FC236}">
                <a16:creationId xmlns:a16="http://schemas.microsoft.com/office/drawing/2014/main" id="{C4AF161A-0D76-5E4C-226D-0A2F5ACF3C3B}"/>
              </a:ext>
            </a:extLst>
          </p:cNvPr>
          <p:cNvSpPr txBox="1">
            <a:spLocks/>
          </p:cNvSpPr>
          <p:nvPr/>
        </p:nvSpPr>
        <p:spPr>
          <a:xfrm>
            <a:off x="9694538" y="1258825"/>
            <a:ext cx="2098621" cy="295275"/>
          </a:xfrm>
          <a:prstGeom prst="rect">
            <a:avLst/>
          </a:prstGeom>
        </p:spPr>
        <p:txBody>
          <a:bodyPr vert="horz" lIns="121920" tIns="60960" rIns="121920" bIns="60960" rtlCol="0">
            <a:normAutofit/>
          </a:bodyPr>
          <a:lstStyle>
            <a:lvl1pPr marL="0" indent="0" algn="l" defTabSz="685800" rtl="0" eaLnBrk="1" latinLnBrk="0" hangingPunct="1">
              <a:lnSpc>
                <a:spcPct val="90000"/>
              </a:lnSpc>
              <a:spcBef>
                <a:spcPts val="750"/>
              </a:spcBef>
              <a:buFont typeface="Arial" panose="020B0604020202020204" pitchFamily="34" charset="0"/>
              <a:buNone/>
              <a:defRPr sz="825" b="1" kern="1200" baseline="0">
                <a:solidFill>
                  <a:srgbClr val="4372B7"/>
                </a:solidFill>
                <a:latin typeface="Univers" panose="020B0503020202020204" pitchFamily="34" charset="0"/>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sz="1800" kern="1200" baseline="0">
                <a:solidFill>
                  <a:schemeClr val="tx1"/>
                </a:solidFill>
                <a:latin typeface="Univers" panose="020B0503020202020204" pitchFamily="34" charset="0"/>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sz="1500" kern="1200" baseline="0">
                <a:solidFill>
                  <a:schemeClr val="tx1"/>
                </a:solidFill>
                <a:latin typeface="Univers" panose="020B0503020202020204" pitchFamily="34" charset="0"/>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sz="1350" kern="1200" baseline="0">
                <a:solidFill>
                  <a:schemeClr val="tx1"/>
                </a:solidFill>
                <a:latin typeface="Univers" panose="020B0503020202020204" pitchFamily="34" charset="0"/>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sz="1350" kern="1200" baseline="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defTabSz="914377">
              <a:spcBef>
                <a:spcPts val="1000"/>
              </a:spcBef>
            </a:pPr>
            <a:r>
              <a:rPr lang="en-US" sz="1100">
                <a:solidFill>
                  <a:srgbClr val="1B2E5A"/>
                </a:solidFill>
              </a:rPr>
              <a:t>Feedback</a:t>
            </a:r>
          </a:p>
        </p:txBody>
      </p:sp>
    </p:spTree>
    <p:extLst>
      <p:ext uri="{BB962C8B-B14F-4D97-AF65-F5344CB8AC3E}">
        <p14:creationId xmlns:p14="http://schemas.microsoft.com/office/powerpoint/2010/main" val="17614735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4225FE-8923-349E-7BCA-D2BD32985E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B79799-B9A6-4626-1B3E-BA3AC2BF1076}"/>
              </a:ext>
            </a:extLst>
          </p:cNvPr>
          <p:cNvSpPr>
            <a:spLocks noGrp="1"/>
          </p:cNvSpPr>
          <p:nvPr>
            <p:ph type="title"/>
          </p:nvPr>
        </p:nvSpPr>
        <p:spPr>
          <a:xfrm>
            <a:off x="0" y="1756843"/>
            <a:ext cx="12192000" cy="662781"/>
          </a:xfrm>
        </p:spPr>
        <p:txBody>
          <a:bodyPr>
            <a:normAutofit fontScale="90000"/>
          </a:bodyPr>
          <a:lstStyle/>
          <a:p>
            <a:r>
              <a:rPr lang="en-US" sz="4800">
                <a:latin typeface="Univers"/>
              </a:rPr>
              <a:t>Thank You</a:t>
            </a:r>
            <a:endParaRPr lang="en-US"/>
          </a:p>
        </p:txBody>
      </p:sp>
      <p:sp>
        <p:nvSpPr>
          <p:cNvPr id="4" name="Content Placeholder 6">
            <a:extLst>
              <a:ext uri="{FF2B5EF4-FFF2-40B4-BE49-F238E27FC236}">
                <a16:creationId xmlns:a16="http://schemas.microsoft.com/office/drawing/2014/main" id="{5886B008-FC65-53C8-2D29-4B28EFDD4EE4}"/>
              </a:ext>
            </a:extLst>
          </p:cNvPr>
          <p:cNvSpPr txBox="1">
            <a:spLocks/>
          </p:cNvSpPr>
          <p:nvPr/>
        </p:nvSpPr>
        <p:spPr>
          <a:xfrm>
            <a:off x="486032" y="1506799"/>
            <a:ext cx="10515600" cy="3844403"/>
          </a:xfrm>
          <a:prstGeom prst="rect">
            <a:avLst/>
          </a:prstGeom>
        </p:spPr>
        <p:txBody>
          <a:bodyPr vert="horz" lIns="121920" tIns="60960" rIns="121920" bIns="60960" rtlCol="0" anchor="t">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defTabSz="914377">
              <a:spcBef>
                <a:spcPts val="1000"/>
              </a:spcBef>
              <a:buNone/>
            </a:pPr>
            <a:endParaRPr lang="en-US" sz="2800">
              <a:solidFill>
                <a:srgbClr val="FFFFFF"/>
              </a:solidFill>
            </a:endParaRPr>
          </a:p>
        </p:txBody>
      </p:sp>
      <p:sp>
        <p:nvSpPr>
          <p:cNvPr id="3" name="Title 1">
            <a:extLst>
              <a:ext uri="{FF2B5EF4-FFF2-40B4-BE49-F238E27FC236}">
                <a16:creationId xmlns:a16="http://schemas.microsoft.com/office/drawing/2014/main" id="{249DE875-6F1B-17C1-0556-2C675D65AE72}"/>
              </a:ext>
            </a:extLst>
          </p:cNvPr>
          <p:cNvSpPr txBox="1">
            <a:spLocks/>
          </p:cNvSpPr>
          <p:nvPr/>
        </p:nvSpPr>
        <p:spPr>
          <a:xfrm>
            <a:off x="0" y="2487756"/>
            <a:ext cx="12192000" cy="662781"/>
          </a:xfrm>
          <a:prstGeom prst="rect">
            <a:avLst/>
          </a:prstGeom>
        </p:spPr>
        <p:txBody>
          <a:bodyPr vert="horz" lIns="121920" tIns="60960" rIns="121920" bIns="60960" rtlCol="0" anchor="t">
            <a:normAutofit fontScale="97500"/>
          </a:bodyPr>
          <a:lstStyle>
            <a:lvl1pPr algn="ctr" defTabSz="685800" rtl="0" eaLnBrk="1" latinLnBrk="0" hangingPunct="1">
              <a:lnSpc>
                <a:spcPct val="90000"/>
              </a:lnSpc>
              <a:spcBef>
                <a:spcPct val="0"/>
              </a:spcBef>
              <a:buNone/>
              <a:defRPr sz="4125" b="1" kern="1200" baseline="0">
                <a:solidFill>
                  <a:schemeClr val="bg1"/>
                </a:solidFill>
                <a:latin typeface="Rockwell" panose="02060603020205020403" pitchFamily="18" charset="0"/>
                <a:ea typeface="+mj-ea"/>
                <a:cs typeface="+mj-cs"/>
              </a:defRPr>
            </a:lvl1pPr>
          </a:lstStyle>
          <a:p>
            <a:pPr defTabSz="914377"/>
            <a:r>
              <a:rPr lang="en-US" sz="2667">
                <a:solidFill>
                  <a:srgbClr val="F2F2F2"/>
                </a:solidFill>
                <a:latin typeface="Univers"/>
              </a:rPr>
              <a:t>Questions? Get in touch!</a:t>
            </a:r>
            <a:endParaRPr lang="en-US" sz="2667">
              <a:solidFill>
                <a:srgbClr val="F2F2F2"/>
              </a:solidFill>
            </a:endParaRPr>
          </a:p>
        </p:txBody>
      </p:sp>
      <p:pic>
        <p:nvPicPr>
          <p:cNvPr id="6" name="Picture 5" descr="A person in a suit and tie&#10;&#10;Description automatically generated">
            <a:extLst>
              <a:ext uri="{FF2B5EF4-FFF2-40B4-BE49-F238E27FC236}">
                <a16:creationId xmlns:a16="http://schemas.microsoft.com/office/drawing/2014/main" id="{D4A0045A-C8A0-3FF6-2BEA-59D8EF5C3308}"/>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4470424" y="3474936"/>
            <a:ext cx="798072" cy="797707"/>
          </a:xfrm>
          <a:prstGeom prst="ellipse">
            <a:avLst/>
          </a:prstGeom>
          <a:ln w="63500" cap="rnd">
            <a:noFill/>
          </a:ln>
          <a:effectLst>
            <a:outerShdw blurRad="381000" dist="292100" dir="5400000" sx="-80000" sy="-18000" rotWithShape="0">
              <a:srgbClr val="000000">
                <a:alpha val="22000"/>
              </a:srgbClr>
            </a:outerShdw>
          </a:effectLst>
        </p:spPr>
      </p:pic>
      <p:sp>
        <p:nvSpPr>
          <p:cNvPr id="7" name="TextBox 6">
            <a:extLst>
              <a:ext uri="{FF2B5EF4-FFF2-40B4-BE49-F238E27FC236}">
                <a16:creationId xmlns:a16="http://schemas.microsoft.com/office/drawing/2014/main" id="{E87AF6EA-A550-382E-8A82-416C4F063D1C}"/>
              </a:ext>
            </a:extLst>
          </p:cNvPr>
          <p:cNvSpPr txBox="1"/>
          <p:nvPr/>
        </p:nvSpPr>
        <p:spPr>
          <a:xfrm>
            <a:off x="5499032" y="3722003"/>
            <a:ext cx="4187843" cy="276999"/>
          </a:xfrm>
          <a:prstGeom prst="rect">
            <a:avLst/>
          </a:prstGeom>
          <a:noFill/>
        </p:spPr>
        <p:txBody>
          <a:bodyPr wrap="square">
            <a:spAutoFit/>
          </a:bodyPr>
          <a:lstStyle/>
          <a:p>
            <a:pPr defTabSz="609585"/>
            <a:r>
              <a:rPr lang="en-US" sz="1200">
                <a:solidFill>
                  <a:srgbClr val="DFD1A7">
                    <a:lumMod val="75000"/>
                  </a:srgbClr>
                </a:solidFill>
                <a:latin typeface="Arial" panose="020B0604020202020204" pitchFamily="34" charset="0"/>
                <a:cs typeface="Arial" panose="020B0604020202020204" pitchFamily="34" charset="0"/>
              </a:rPr>
              <a:t>bhawuk.luthra@dominionenergy.com</a:t>
            </a:r>
          </a:p>
        </p:txBody>
      </p:sp>
      <p:sp>
        <p:nvSpPr>
          <p:cNvPr id="9" name="Text Placeholder 4">
            <a:extLst>
              <a:ext uri="{FF2B5EF4-FFF2-40B4-BE49-F238E27FC236}">
                <a16:creationId xmlns:a16="http://schemas.microsoft.com/office/drawing/2014/main" id="{BD9DDE67-9CE4-BF94-D0CB-DC4BC86BEF64}"/>
              </a:ext>
            </a:extLst>
          </p:cNvPr>
          <p:cNvSpPr txBox="1">
            <a:spLocks/>
          </p:cNvSpPr>
          <p:nvPr/>
        </p:nvSpPr>
        <p:spPr>
          <a:xfrm>
            <a:off x="5499034" y="4564454"/>
            <a:ext cx="2044061" cy="384857"/>
          </a:xfrm>
          <a:prstGeom prst="rect">
            <a:avLst/>
          </a:prstGeom>
        </p:spPr>
        <p:txBody>
          <a:bodyPr vert="horz" lIns="121920" tIns="60960" rIns="121920" bIns="6096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lang="en-US" sz="1800" b="1" kern="1200" spc="50" baseline="0" dirty="0" smtClean="0">
                <a:solidFill>
                  <a:schemeClr val="tx1"/>
                </a:solidFill>
                <a:latin typeface="+mj-lt"/>
                <a:ea typeface="+mj-ea"/>
                <a:cs typeface="+mj-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defTabSz="1219170">
              <a:spcBef>
                <a:spcPts val="1333"/>
              </a:spcBef>
            </a:pPr>
            <a:r>
              <a:rPr lang="en-US" sz="1333" spc="67">
                <a:solidFill>
                  <a:srgbClr val="F2F2F2"/>
                </a:solidFill>
                <a:latin typeface="Arial" panose="020B0604020202020204" pitchFamily="34" charset="0"/>
                <a:cs typeface="Arial" panose="020B0604020202020204" pitchFamily="34" charset="0"/>
              </a:rPr>
              <a:t>Josh Mellen</a:t>
            </a:r>
          </a:p>
        </p:txBody>
      </p:sp>
      <p:sp>
        <p:nvSpPr>
          <p:cNvPr id="10" name="TextBox 9">
            <a:extLst>
              <a:ext uri="{FF2B5EF4-FFF2-40B4-BE49-F238E27FC236}">
                <a16:creationId xmlns:a16="http://schemas.microsoft.com/office/drawing/2014/main" id="{89CD0257-5D4E-CBA9-3978-5F1F20A6E084}"/>
              </a:ext>
            </a:extLst>
          </p:cNvPr>
          <p:cNvSpPr txBox="1"/>
          <p:nvPr/>
        </p:nvSpPr>
        <p:spPr>
          <a:xfrm>
            <a:off x="5499034" y="4774701"/>
            <a:ext cx="4187844" cy="276999"/>
          </a:xfrm>
          <a:prstGeom prst="rect">
            <a:avLst/>
          </a:prstGeom>
          <a:noFill/>
        </p:spPr>
        <p:txBody>
          <a:bodyPr wrap="square">
            <a:spAutoFit/>
          </a:bodyPr>
          <a:lstStyle/>
          <a:p>
            <a:pPr defTabSz="609585"/>
            <a:r>
              <a:rPr lang="en-US" sz="1200">
                <a:solidFill>
                  <a:srgbClr val="DFD1A7">
                    <a:lumMod val="75000"/>
                  </a:srgbClr>
                </a:solidFill>
                <a:latin typeface="Arial"/>
              </a:rPr>
              <a:t>joshua.m.mellen@dominionenergy.com</a:t>
            </a:r>
          </a:p>
        </p:txBody>
      </p:sp>
      <p:sp>
        <p:nvSpPr>
          <p:cNvPr id="11" name="Text Placeholder 4">
            <a:extLst>
              <a:ext uri="{FF2B5EF4-FFF2-40B4-BE49-F238E27FC236}">
                <a16:creationId xmlns:a16="http://schemas.microsoft.com/office/drawing/2014/main" id="{6C28F954-786A-4156-0A5B-E83E7D931195}"/>
              </a:ext>
            </a:extLst>
          </p:cNvPr>
          <p:cNvSpPr txBox="1">
            <a:spLocks/>
          </p:cNvSpPr>
          <p:nvPr/>
        </p:nvSpPr>
        <p:spPr>
          <a:xfrm>
            <a:off x="5499032" y="3488933"/>
            <a:ext cx="2096160" cy="384857"/>
          </a:xfrm>
          <a:prstGeom prst="rect">
            <a:avLst/>
          </a:prstGeom>
        </p:spPr>
        <p:txBody>
          <a:bodyPr vert="horz" lIns="121920" tIns="60960" rIns="121920" bIns="6096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lang="en-US" sz="1800" b="1" kern="1200" spc="50" baseline="0" dirty="0" smtClean="0">
                <a:solidFill>
                  <a:schemeClr val="tx1"/>
                </a:solidFill>
                <a:latin typeface="+mj-lt"/>
                <a:ea typeface="+mj-ea"/>
                <a:cs typeface="+mj-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defTabSz="1219170">
              <a:spcBef>
                <a:spcPts val="1333"/>
              </a:spcBef>
            </a:pPr>
            <a:r>
              <a:rPr lang="en-US" sz="1333" spc="67">
                <a:solidFill>
                  <a:srgbClr val="F2F2F2"/>
                </a:solidFill>
                <a:latin typeface="Arial" panose="020B0604020202020204" pitchFamily="34" charset="0"/>
                <a:cs typeface="Arial" panose="020B0604020202020204" pitchFamily="34" charset="0"/>
              </a:rPr>
              <a:t>Bhawuk Luthra</a:t>
            </a:r>
          </a:p>
        </p:txBody>
      </p:sp>
      <p:pic>
        <p:nvPicPr>
          <p:cNvPr id="5" name="Picture 4" descr="A person in a suit&#10;&#10;Description automatically generated">
            <a:extLst>
              <a:ext uri="{FF2B5EF4-FFF2-40B4-BE49-F238E27FC236}">
                <a16:creationId xmlns:a16="http://schemas.microsoft.com/office/drawing/2014/main" id="{21137564-2077-7A01-9194-B6DD965F9B46}"/>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4470424" y="4527872"/>
            <a:ext cx="802184" cy="801432"/>
          </a:xfrm>
          <a:prstGeom prst="ellipse">
            <a:avLst/>
          </a:prstGeom>
          <a:ln w="63500" cap="rnd">
            <a:noFill/>
          </a:ln>
          <a:effectLst>
            <a:outerShdw blurRad="381000" dist="292100" dir="5400000" sx="-80000" sy="-18000" rotWithShape="0">
              <a:srgbClr val="000000">
                <a:alpha val="22000"/>
              </a:srgbClr>
            </a:outerShdw>
          </a:effectLst>
        </p:spPr>
      </p:pic>
    </p:spTree>
    <p:extLst>
      <p:ext uri="{BB962C8B-B14F-4D97-AF65-F5344CB8AC3E}">
        <p14:creationId xmlns:p14="http://schemas.microsoft.com/office/powerpoint/2010/main" val="3002014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DE46B6-097C-7596-05A6-9DE2322BCE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9C6CD9-8F73-C6AC-03D3-467C4C7CCAD4}"/>
              </a:ext>
            </a:extLst>
          </p:cNvPr>
          <p:cNvSpPr>
            <a:spLocks noGrp="1"/>
          </p:cNvSpPr>
          <p:nvPr>
            <p:ph type="title"/>
          </p:nvPr>
        </p:nvSpPr>
        <p:spPr/>
        <p:txBody>
          <a:bodyPr/>
          <a:lstStyle/>
          <a:p>
            <a:r>
              <a:rPr lang="en-US" dirty="0">
                <a:latin typeface="Aptos"/>
              </a:rPr>
              <a:t>Planning for a New Tomorrow</a:t>
            </a:r>
            <a:endParaRPr lang="en-US" dirty="0"/>
          </a:p>
        </p:txBody>
      </p:sp>
      <p:sp>
        <p:nvSpPr>
          <p:cNvPr id="3" name="Text Placeholder 2">
            <a:extLst>
              <a:ext uri="{FF2B5EF4-FFF2-40B4-BE49-F238E27FC236}">
                <a16:creationId xmlns:a16="http://schemas.microsoft.com/office/drawing/2014/main" id="{44E99951-A894-235C-2FCB-F3EEF4A8CD11}"/>
              </a:ext>
            </a:extLst>
          </p:cNvPr>
          <p:cNvSpPr>
            <a:spLocks noGrp="1"/>
          </p:cNvSpPr>
          <p:nvPr>
            <p:ph type="body" idx="1"/>
          </p:nvPr>
        </p:nvSpPr>
        <p:spPr/>
        <p:txBody>
          <a:bodyPr vert="horz" lIns="0" tIns="0" rIns="0" bIns="0" rtlCol="0" anchor="t">
            <a:noAutofit/>
          </a:bodyPr>
          <a:lstStyle/>
          <a:p>
            <a:r>
              <a:rPr lang="en-US" dirty="0">
                <a:latin typeface="Aptos"/>
              </a:rPr>
              <a:t>Joshua Mellen</a:t>
            </a:r>
          </a:p>
          <a:p>
            <a:r>
              <a:rPr lang="en-US" dirty="0">
                <a:latin typeface="Aptos"/>
              </a:rPr>
              <a:t>Product Manager	</a:t>
            </a:r>
          </a:p>
        </p:txBody>
      </p:sp>
      <p:sp>
        <p:nvSpPr>
          <p:cNvPr id="4" name="Text Placeholder 3">
            <a:extLst>
              <a:ext uri="{FF2B5EF4-FFF2-40B4-BE49-F238E27FC236}">
                <a16:creationId xmlns:a16="http://schemas.microsoft.com/office/drawing/2014/main" id="{56064F73-D008-A853-7541-AC9DC5490B2B}"/>
              </a:ext>
            </a:extLst>
          </p:cNvPr>
          <p:cNvSpPr>
            <a:spLocks noGrp="1"/>
          </p:cNvSpPr>
          <p:nvPr>
            <p:ph type="body" idx="10"/>
          </p:nvPr>
        </p:nvSpPr>
        <p:spPr>
          <a:xfrm>
            <a:off x="831850" y="6002273"/>
            <a:ext cx="4284134" cy="761471"/>
          </a:xfrm>
        </p:spPr>
        <p:txBody>
          <a:bodyPr vert="horz" lIns="0" tIns="0" rIns="0" bIns="0" rtlCol="0" anchor="t">
            <a:noAutofit/>
          </a:bodyPr>
          <a:lstStyle/>
          <a:p>
            <a:r>
              <a:rPr lang="en-US" dirty="0"/>
              <a:t>Dominion Energy</a:t>
            </a:r>
          </a:p>
        </p:txBody>
      </p:sp>
      <p:sp>
        <p:nvSpPr>
          <p:cNvPr id="5" name="Text Placeholder 2">
            <a:extLst>
              <a:ext uri="{FF2B5EF4-FFF2-40B4-BE49-F238E27FC236}">
                <a16:creationId xmlns:a16="http://schemas.microsoft.com/office/drawing/2014/main" id="{12A27C46-F92E-00D4-6940-A54DBC3E5C28}"/>
              </a:ext>
            </a:extLst>
          </p:cNvPr>
          <p:cNvSpPr txBox="1">
            <a:spLocks/>
          </p:cNvSpPr>
          <p:nvPr/>
        </p:nvSpPr>
        <p:spPr>
          <a:xfrm>
            <a:off x="5567267" y="4724929"/>
            <a:ext cx="5317397" cy="558799"/>
          </a:xfrm>
          <a:prstGeom prst="rect">
            <a:avLst/>
          </a:prstGeom>
        </p:spPr>
        <p:txBody>
          <a:bodyPr vert="horz" lIns="0" tIns="0" rIns="0" bIns="0" rtlCol="0" anchor="t">
            <a:noAutofit/>
          </a:bodyPr>
          <a:lstStyle>
            <a:lvl1pPr indent="0" defTabSz="914400">
              <a:lnSpc>
                <a:spcPct val="90000"/>
              </a:lnSpc>
              <a:spcBef>
                <a:spcPts val="1000"/>
              </a:spcBef>
              <a:buFont typeface="Arial" panose="020B0604020202020204" pitchFamily="34" charset="0"/>
              <a:buNone/>
              <a:defRPr sz="2400" b="0" i="0" baseline="0">
                <a:solidFill>
                  <a:srgbClr val="DCF1FA"/>
                </a:solidFill>
                <a:latin typeface="Aptos"/>
              </a:defRPr>
            </a:lvl1pPr>
            <a:lvl2pPr indent="0" defTabSz="914400">
              <a:lnSpc>
                <a:spcPct val="90000"/>
              </a:lnSpc>
              <a:spcBef>
                <a:spcPts val="500"/>
              </a:spcBef>
              <a:buFont typeface="Arial" panose="020B0604020202020204" pitchFamily="34" charset="0"/>
              <a:buNone/>
              <a:tabLst/>
              <a:defRPr sz="2000" b="0" i="0">
                <a:solidFill>
                  <a:schemeClr val="tx1">
                    <a:tint val="75000"/>
                  </a:schemeClr>
                </a:solidFill>
                <a:latin typeface="Aptos" panose="020B0004020202020204" pitchFamily="34" charset="0"/>
              </a:defRPr>
            </a:lvl2pPr>
            <a:lvl3pPr indent="0" defTabSz="914400">
              <a:lnSpc>
                <a:spcPct val="90000"/>
              </a:lnSpc>
              <a:spcBef>
                <a:spcPts val="500"/>
              </a:spcBef>
              <a:buFont typeface="Arial" panose="020B0604020202020204" pitchFamily="34" charset="0"/>
              <a:buNone/>
              <a:tabLst/>
              <a:defRPr b="0" i="0">
                <a:solidFill>
                  <a:schemeClr val="tx1">
                    <a:tint val="75000"/>
                  </a:schemeClr>
                </a:solidFill>
                <a:latin typeface="Aptos" panose="020B0004020202020204" pitchFamily="34" charset="0"/>
              </a:defRPr>
            </a:lvl3pPr>
            <a:lvl4pPr indent="0" defTabSz="914400">
              <a:lnSpc>
                <a:spcPct val="90000"/>
              </a:lnSpc>
              <a:spcBef>
                <a:spcPts val="500"/>
              </a:spcBef>
              <a:buFont typeface="Arial" panose="020B0604020202020204" pitchFamily="34" charset="0"/>
              <a:buNone/>
              <a:tabLst/>
              <a:defRPr sz="1600" b="0" i="0">
                <a:solidFill>
                  <a:schemeClr val="tx1">
                    <a:tint val="75000"/>
                  </a:schemeClr>
                </a:solidFill>
                <a:latin typeface="Aptos" panose="020B0004020202020204" pitchFamily="34" charset="0"/>
              </a:defRPr>
            </a:lvl4pPr>
            <a:lvl5pPr indent="0" defTabSz="914400">
              <a:lnSpc>
                <a:spcPct val="90000"/>
              </a:lnSpc>
              <a:spcBef>
                <a:spcPts val="500"/>
              </a:spcBef>
              <a:buFont typeface="Arial" panose="020B0604020202020204" pitchFamily="34" charset="0"/>
              <a:buNone/>
              <a:tabLst/>
              <a:defRPr sz="1600" b="0" i="0">
                <a:solidFill>
                  <a:schemeClr val="tx1">
                    <a:tint val="75000"/>
                  </a:schemeClr>
                </a:solidFill>
                <a:latin typeface="Aptos" panose="020B0004020202020204" pitchFamily="34" charset="0"/>
              </a:defRPr>
            </a:lvl5pPr>
            <a:lvl6pPr indent="0" defTabSz="914400">
              <a:lnSpc>
                <a:spcPct val="90000"/>
              </a:lnSpc>
              <a:spcBef>
                <a:spcPts val="500"/>
              </a:spcBef>
              <a:buFont typeface="Arial" panose="020B0604020202020204" pitchFamily="34" charset="0"/>
              <a:buNone/>
              <a:defRPr sz="1600">
                <a:solidFill>
                  <a:schemeClr val="tx1">
                    <a:tint val="75000"/>
                  </a:schemeClr>
                </a:solidFill>
              </a:defRPr>
            </a:lvl6pPr>
            <a:lvl7pPr indent="0" defTabSz="914400">
              <a:lnSpc>
                <a:spcPct val="90000"/>
              </a:lnSpc>
              <a:spcBef>
                <a:spcPts val="500"/>
              </a:spcBef>
              <a:buFont typeface="Arial" panose="020B0604020202020204" pitchFamily="34" charset="0"/>
              <a:buNone/>
              <a:defRPr sz="1600">
                <a:solidFill>
                  <a:schemeClr val="tx1">
                    <a:tint val="75000"/>
                  </a:schemeClr>
                </a:solidFill>
              </a:defRPr>
            </a:lvl7pPr>
            <a:lvl8pPr indent="0" defTabSz="914400">
              <a:lnSpc>
                <a:spcPct val="90000"/>
              </a:lnSpc>
              <a:spcBef>
                <a:spcPts val="500"/>
              </a:spcBef>
              <a:buFont typeface="Arial" panose="020B0604020202020204" pitchFamily="34" charset="0"/>
              <a:buNone/>
              <a:defRPr sz="1600">
                <a:solidFill>
                  <a:schemeClr val="tx1">
                    <a:tint val="75000"/>
                  </a:schemeClr>
                </a:solidFill>
              </a:defRPr>
            </a:lvl8pPr>
            <a:lvl9pPr indent="0" defTabSz="914400">
              <a:lnSpc>
                <a:spcPct val="90000"/>
              </a:lnSpc>
              <a:spcBef>
                <a:spcPts val="500"/>
              </a:spcBef>
              <a:buFont typeface="Arial" panose="020B0604020202020204" pitchFamily="34" charset="0"/>
              <a:buNone/>
              <a:defRPr sz="1600">
                <a:solidFill>
                  <a:schemeClr val="tx1">
                    <a:tint val="75000"/>
                  </a:schemeClr>
                </a:solidFill>
              </a:defRPr>
            </a:lvl9pPr>
          </a:lstStyle>
          <a:p>
            <a:r>
              <a:rPr lang="en-US" dirty="0" err="1"/>
              <a:t>Bhawuk</a:t>
            </a:r>
            <a:r>
              <a:rPr lang="en-US" dirty="0"/>
              <a:t> Luthra</a:t>
            </a:r>
          </a:p>
          <a:p>
            <a:r>
              <a:rPr lang="en-US" dirty="0"/>
              <a:t>Engineering Consultant	</a:t>
            </a:r>
          </a:p>
        </p:txBody>
      </p:sp>
    </p:spTree>
    <p:extLst>
      <p:ext uri="{BB962C8B-B14F-4D97-AF65-F5344CB8AC3E}">
        <p14:creationId xmlns:p14="http://schemas.microsoft.com/office/powerpoint/2010/main" val="14235500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Video 5" title="Milky way over valley">
            <a:hlinkClick r:id="" action="ppaction://media"/>
            <a:extLst>
              <a:ext uri="{FF2B5EF4-FFF2-40B4-BE49-F238E27FC236}">
                <a16:creationId xmlns:a16="http://schemas.microsoft.com/office/drawing/2014/main" id="{9DDC0865-E4A1-B86E-1375-3AE6F384D8D1}"/>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0341" y="-1"/>
            <a:ext cx="12192000" cy="6858000"/>
          </a:xfrm>
          <a:prstGeom prst="rect">
            <a:avLst/>
          </a:prstGeom>
        </p:spPr>
      </p:pic>
      <p:graphicFrame>
        <p:nvGraphicFramePr>
          <p:cNvPr id="36" name="Table 36">
            <a:extLst>
              <a:ext uri="{FF2B5EF4-FFF2-40B4-BE49-F238E27FC236}">
                <a16:creationId xmlns:a16="http://schemas.microsoft.com/office/drawing/2014/main" id="{A6B1AC2A-3F6A-D383-B547-11CA0172A57B}"/>
              </a:ext>
            </a:extLst>
          </p:cNvPr>
          <p:cNvGraphicFramePr>
            <a:graphicFrameLocks noGrp="1"/>
          </p:cNvGraphicFramePr>
          <p:nvPr/>
        </p:nvGraphicFramePr>
        <p:xfrm>
          <a:off x="-48836" y="0"/>
          <a:ext cx="12192005" cy="6858000"/>
        </p:xfrm>
        <a:graphic>
          <a:graphicData uri="http://schemas.openxmlformats.org/drawingml/2006/table">
            <a:tbl>
              <a:tblPr bandRow="1">
                <a:tableStyleId>{5C22544A-7EE6-4342-B048-85BDC9FD1C3A}</a:tableStyleId>
              </a:tblPr>
              <a:tblGrid>
                <a:gridCol w="1741715">
                  <a:extLst>
                    <a:ext uri="{9D8B030D-6E8A-4147-A177-3AD203B41FA5}">
                      <a16:colId xmlns:a16="http://schemas.microsoft.com/office/drawing/2014/main" val="768520102"/>
                    </a:ext>
                  </a:extLst>
                </a:gridCol>
                <a:gridCol w="1741715">
                  <a:extLst>
                    <a:ext uri="{9D8B030D-6E8A-4147-A177-3AD203B41FA5}">
                      <a16:colId xmlns:a16="http://schemas.microsoft.com/office/drawing/2014/main" val="2123930226"/>
                    </a:ext>
                  </a:extLst>
                </a:gridCol>
                <a:gridCol w="1741715">
                  <a:extLst>
                    <a:ext uri="{9D8B030D-6E8A-4147-A177-3AD203B41FA5}">
                      <a16:colId xmlns:a16="http://schemas.microsoft.com/office/drawing/2014/main" val="191049052"/>
                    </a:ext>
                  </a:extLst>
                </a:gridCol>
                <a:gridCol w="1741715">
                  <a:extLst>
                    <a:ext uri="{9D8B030D-6E8A-4147-A177-3AD203B41FA5}">
                      <a16:colId xmlns:a16="http://schemas.microsoft.com/office/drawing/2014/main" val="3632667429"/>
                    </a:ext>
                  </a:extLst>
                </a:gridCol>
                <a:gridCol w="1741715">
                  <a:extLst>
                    <a:ext uri="{9D8B030D-6E8A-4147-A177-3AD203B41FA5}">
                      <a16:colId xmlns:a16="http://schemas.microsoft.com/office/drawing/2014/main" val="469542072"/>
                    </a:ext>
                  </a:extLst>
                </a:gridCol>
                <a:gridCol w="1741715">
                  <a:extLst>
                    <a:ext uri="{9D8B030D-6E8A-4147-A177-3AD203B41FA5}">
                      <a16:colId xmlns:a16="http://schemas.microsoft.com/office/drawing/2014/main" val="2206353033"/>
                    </a:ext>
                  </a:extLst>
                </a:gridCol>
                <a:gridCol w="1741715">
                  <a:extLst>
                    <a:ext uri="{9D8B030D-6E8A-4147-A177-3AD203B41FA5}">
                      <a16:colId xmlns:a16="http://schemas.microsoft.com/office/drawing/2014/main" val="3863364046"/>
                    </a:ext>
                  </a:extLst>
                </a:gridCol>
              </a:tblGrid>
              <a:tr h="1371600">
                <a:tc>
                  <a:txBody>
                    <a:bodyPr/>
                    <a:lstStyle/>
                    <a:p>
                      <a:endParaRPr lang="en-US" sz="1300"/>
                    </a:p>
                  </a:txBody>
                  <a:tcPr>
                    <a:noFill/>
                  </a:tcPr>
                </a:tc>
                <a:tc>
                  <a:txBody>
                    <a:bodyPr/>
                    <a:lstStyle/>
                    <a:p>
                      <a:endParaRPr lang="en-US" sz="1300"/>
                    </a:p>
                  </a:txBody>
                  <a:tcPr>
                    <a:noFill/>
                  </a:tcPr>
                </a:tc>
                <a:tc>
                  <a:txBody>
                    <a:bodyPr/>
                    <a:lstStyle/>
                    <a:p>
                      <a:endParaRPr lang="en-US" sz="1300"/>
                    </a:p>
                  </a:txBody>
                  <a:tcPr>
                    <a:noFill/>
                  </a:tcPr>
                </a:tc>
                <a:tc>
                  <a:txBody>
                    <a:bodyPr/>
                    <a:lstStyle/>
                    <a:p>
                      <a:endParaRPr lang="en-US" sz="1300"/>
                    </a:p>
                  </a:txBody>
                  <a:tcPr>
                    <a:noFill/>
                  </a:tcPr>
                </a:tc>
                <a:tc>
                  <a:txBody>
                    <a:bodyPr/>
                    <a:lstStyle/>
                    <a:p>
                      <a:endParaRPr lang="en-US" sz="1300"/>
                    </a:p>
                  </a:txBody>
                  <a:tcPr>
                    <a:noFill/>
                  </a:tcPr>
                </a:tc>
                <a:tc>
                  <a:txBody>
                    <a:bodyPr/>
                    <a:lstStyle/>
                    <a:p>
                      <a:endParaRPr lang="en-US" sz="1300"/>
                    </a:p>
                  </a:txBody>
                  <a:tcPr>
                    <a:noFill/>
                  </a:tcPr>
                </a:tc>
                <a:tc>
                  <a:txBody>
                    <a:bodyPr/>
                    <a:lstStyle/>
                    <a:p>
                      <a:endParaRPr lang="en-US" sz="1300"/>
                    </a:p>
                  </a:txBody>
                  <a:tcPr>
                    <a:noFill/>
                  </a:tcPr>
                </a:tc>
                <a:extLst>
                  <a:ext uri="{0D108BD9-81ED-4DB2-BD59-A6C34878D82A}">
                    <a16:rowId xmlns:a16="http://schemas.microsoft.com/office/drawing/2014/main" val="851365328"/>
                  </a:ext>
                </a:extLst>
              </a:tr>
              <a:tr h="1371600">
                <a:tc>
                  <a:txBody>
                    <a:bodyPr/>
                    <a:lstStyle/>
                    <a:p>
                      <a:endParaRPr lang="en-US" sz="1300"/>
                    </a:p>
                  </a:txBody>
                  <a:tcPr>
                    <a:solidFill>
                      <a:schemeClr val="bg1"/>
                    </a:solidFill>
                  </a:tcPr>
                </a:tc>
                <a:tc>
                  <a:txBody>
                    <a:bodyPr/>
                    <a:lstStyle/>
                    <a:p>
                      <a:endParaRPr lang="en-US" sz="1300"/>
                    </a:p>
                  </a:txBody>
                  <a:tcPr>
                    <a:solidFill>
                      <a:schemeClr val="bg1"/>
                    </a:solidFill>
                  </a:tcPr>
                </a:tc>
                <a:tc>
                  <a:txBody>
                    <a:bodyPr/>
                    <a:lstStyle/>
                    <a:p>
                      <a:endParaRPr lang="en-US" sz="1300"/>
                    </a:p>
                  </a:txBody>
                  <a:tcPr>
                    <a:solidFill>
                      <a:schemeClr val="bg1"/>
                    </a:solidFill>
                  </a:tcPr>
                </a:tc>
                <a:tc>
                  <a:txBody>
                    <a:bodyPr/>
                    <a:lstStyle/>
                    <a:p>
                      <a:endParaRPr lang="en-US" sz="1300"/>
                    </a:p>
                  </a:txBody>
                  <a:tcPr>
                    <a:solidFill>
                      <a:schemeClr val="bg1"/>
                    </a:solidFill>
                  </a:tcPr>
                </a:tc>
                <a:tc>
                  <a:txBody>
                    <a:bodyPr/>
                    <a:lstStyle/>
                    <a:p>
                      <a:endParaRPr lang="en-US" sz="1300"/>
                    </a:p>
                  </a:txBody>
                  <a:tcPr>
                    <a:noFill/>
                  </a:tcPr>
                </a:tc>
                <a:tc>
                  <a:txBody>
                    <a:bodyPr/>
                    <a:lstStyle/>
                    <a:p>
                      <a:endParaRPr lang="en-US" sz="1300"/>
                    </a:p>
                  </a:txBody>
                  <a:tcPr>
                    <a:noFill/>
                  </a:tcPr>
                </a:tc>
                <a:tc>
                  <a:txBody>
                    <a:bodyPr/>
                    <a:lstStyle/>
                    <a:p>
                      <a:endParaRPr lang="en-US" sz="1300"/>
                    </a:p>
                  </a:txBody>
                  <a:tcPr>
                    <a:noFill/>
                  </a:tcPr>
                </a:tc>
                <a:extLst>
                  <a:ext uri="{0D108BD9-81ED-4DB2-BD59-A6C34878D82A}">
                    <a16:rowId xmlns:a16="http://schemas.microsoft.com/office/drawing/2014/main" val="2007292387"/>
                  </a:ext>
                </a:extLst>
              </a:tr>
              <a:tr h="1371600">
                <a:tc>
                  <a:txBody>
                    <a:bodyPr/>
                    <a:lstStyle/>
                    <a:p>
                      <a:endParaRPr lang="en-US" sz="1300"/>
                    </a:p>
                  </a:txBody>
                  <a:tcPr>
                    <a:noFill/>
                  </a:tcPr>
                </a:tc>
                <a:tc>
                  <a:txBody>
                    <a:bodyPr/>
                    <a:lstStyle/>
                    <a:p>
                      <a:endParaRPr lang="en-US" sz="1300"/>
                    </a:p>
                  </a:txBody>
                  <a:tcPr>
                    <a:noFill/>
                  </a:tcPr>
                </a:tc>
                <a:tc>
                  <a:txBody>
                    <a:bodyPr/>
                    <a:lstStyle/>
                    <a:p>
                      <a:endParaRPr lang="en-US" sz="1300"/>
                    </a:p>
                  </a:txBody>
                  <a:tcPr>
                    <a:noFill/>
                  </a:tcPr>
                </a:tc>
                <a:tc>
                  <a:txBody>
                    <a:bodyPr/>
                    <a:lstStyle/>
                    <a:p>
                      <a:endParaRPr lang="en-US" sz="1300"/>
                    </a:p>
                  </a:txBody>
                  <a:tcPr>
                    <a:noFill/>
                  </a:tcPr>
                </a:tc>
                <a:tc>
                  <a:txBody>
                    <a:bodyPr/>
                    <a:lstStyle/>
                    <a:p>
                      <a:endParaRPr lang="en-US" sz="1300"/>
                    </a:p>
                  </a:txBody>
                  <a:tcPr>
                    <a:noFill/>
                  </a:tcPr>
                </a:tc>
                <a:tc>
                  <a:txBody>
                    <a:bodyPr/>
                    <a:lstStyle/>
                    <a:p>
                      <a:endParaRPr lang="en-US" sz="1300"/>
                    </a:p>
                  </a:txBody>
                  <a:tcPr>
                    <a:noFill/>
                  </a:tcPr>
                </a:tc>
                <a:tc>
                  <a:txBody>
                    <a:bodyPr/>
                    <a:lstStyle/>
                    <a:p>
                      <a:endParaRPr lang="en-US" sz="1300"/>
                    </a:p>
                  </a:txBody>
                  <a:tcPr>
                    <a:noFill/>
                  </a:tcPr>
                </a:tc>
                <a:extLst>
                  <a:ext uri="{0D108BD9-81ED-4DB2-BD59-A6C34878D82A}">
                    <a16:rowId xmlns:a16="http://schemas.microsoft.com/office/drawing/2014/main" val="3455862557"/>
                  </a:ext>
                </a:extLst>
              </a:tr>
              <a:tr h="1371600">
                <a:tc>
                  <a:txBody>
                    <a:bodyPr/>
                    <a:lstStyle/>
                    <a:p>
                      <a:endParaRPr lang="en-US" sz="1300"/>
                    </a:p>
                  </a:txBody>
                  <a:tcPr>
                    <a:noFill/>
                  </a:tcPr>
                </a:tc>
                <a:tc>
                  <a:txBody>
                    <a:bodyPr/>
                    <a:lstStyle/>
                    <a:p>
                      <a:endParaRPr lang="en-US" sz="1300"/>
                    </a:p>
                  </a:txBody>
                  <a:tcPr>
                    <a:noFill/>
                  </a:tcPr>
                </a:tc>
                <a:tc>
                  <a:txBody>
                    <a:bodyPr/>
                    <a:lstStyle/>
                    <a:p>
                      <a:endParaRPr lang="en-US" sz="1300"/>
                    </a:p>
                  </a:txBody>
                  <a:tcPr>
                    <a:noFill/>
                  </a:tcPr>
                </a:tc>
                <a:tc>
                  <a:txBody>
                    <a:bodyPr/>
                    <a:lstStyle/>
                    <a:p>
                      <a:endParaRPr lang="en-US" sz="1300"/>
                    </a:p>
                  </a:txBody>
                  <a:tcPr>
                    <a:noFill/>
                  </a:tcPr>
                </a:tc>
                <a:tc>
                  <a:txBody>
                    <a:bodyPr/>
                    <a:lstStyle/>
                    <a:p>
                      <a:endParaRPr lang="en-US" sz="1300"/>
                    </a:p>
                  </a:txBody>
                  <a:tcPr>
                    <a:noFill/>
                  </a:tcPr>
                </a:tc>
                <a:tc>
                  <a:txBody>
                    <a:bodyPr/>
                    <a:lstStyle/>
                    <a:p>
                      <a:endParaRPr lang="en-US" sz="1300"/>
                    </a:p>
                  </a:txBody>
                  <a:tcPr>
                    <a:solidFill>
                      <a:srgbClr val="493285"/>
                    </a:solidFill>
                  </a:tcPr>
                </a:tc>
                <a:tc>
                  <a:txBody>
                    <a:bodyPr/>
                    <a:lstStyle/>
                    <a:p>
                      <a:endParaRPr lang="en-US" sz="1300"/>
                    </a:p>
                  </a:txBody>
                  <a:tcPr>
                    <a:solidFill>
                      <a:srgbClr val="B6C6F8"/>
                    </a:solidFill>
                  </a:tcPr>
                </a:tc>
                <a:extLst>
                  <a:ext uri="{0D108BD9-81ED-4DB2-BD59-A6C34878D82A}">
                    <a16:rowId xmlns:a16="http://schemas.microsoft.com/office/drawing/2014/main" val="1064052227"/>
                  </a:ext>
                </a:extLst>
              </a:tr>
              <a:tr h="1371600">
                <a:tc gridSpan="2">
                  <a:txBody>
                    <a:bodyPr/>
                    <a:lstStyle/>
                    <a:p>
                      <a:pPr algn="l"/>
                      <a:endParaRPr lang="en-US" sz="1200" b="1" dirty="0">
                        <a:solidFill>
                          <a:srgbClr val="1F3465"/>
                        </a:solidFill>
                        <a:latin typeface="Univers" panose="020B0503020202020204" pitchFamily="34" charset="0"/>
                      </a:endParaRPr>
                    </a:p>
                    <a:p>
                      <a:pPr algn="l"/>
                      <a:endParaRPr lang="en-US" sz="1900" b="1" dirty="0">
                        <a:solidFill>
                          <a:srgbClr val="1F3465"/>
                        </a:solidFill>
                        <a:latin typeface="Univers" panose="020B0503020202020204" pitchFamily="34" charset="0"/>
                      </a:endParaRPr>
                    </a:p>
                    <a:p>
                      <a:pPr algn="l"/>
                      <a:r>
                        <a:rPr lang="en-US" sz="1200" b="1" dirty="0">
                          <a:solidFill>
                            <a:srgbClr val="1F3465"/>
                          </a:solidFill>
                          <a:latin typeface="Univers" panose="020B0503020202020204" pitchFamily="34" charset="0"/>
                        </a:rPr>
                        <a:t>    </a:t>
                      </a:r>
                      <a:r>
                        <a:rPr lang="en-US" sz="1200" b="1" dirty="0" err="1">
                          <a:solidFill>
                            <a:srgbClr val="1F3465"/>
                          </a:solidFill>
                          <a:latin typeface="Univers" panose="020B0503020202020204" pitchFamily="34" charset="0"/>
                        </a:rPr>
                        <a:t>Bhawuk</a:t>
                      </a:r>
                      <a:r>
                        <a:rPr lang="en-US" sz="1200" b="1" dirty="0">
                          <a:solidFill>
                            <a:srgbClr val="1F3465"/>
                          </a:solidFill>
                          <a:latin typeface="Univers" panose="020B0503020202020204" pitchFamily="34" charset="0"/>
                        </a:rPr>
                        <a:t> Luthra</a:t>
                      </a:r>
                      <a:r>
                        <a:rPr lang="en-US" sz="1200" dirty="0">
                          <a:solidFill>
                            <a:srgbClr val="1F3465"/>
                          </a:solidFill>
                          <a:latin typeface="Univers" panose="020B0503020202020204" pitchFamily="34" charset="0"/>
                        </a:rPr>
                        <a:t>,</a:t>
                      </a:r>
                      <a:r>
                        <a:rPr lang="en-US" sz="1200" dirty="0">
                          <a:latin typeface="Univers" panose="020B0503020202020204" pitchFamily="34" charset="0"/>
                        </a:rPr>
                        <a:t> </a:t>
                      </a:r>
                      <a:r>
                        <a:rPr lang="en-US" sz="1200" dirty="0">
                          <a:solidFill>
                            <a:srgbClr val="316CB5"/>
                          </a:solidFill>
                          <a:latin typeface="Univers" panose="020B0503020202020204" pitchFamily="34" charset="0"/>
                        </a:rPr>
                        <a:t>Engineering Consultant</a:t>
                      </a:r>
                      <a:br>
                        <a:rPr lang="en-US" sz="1200" dirty="0">
                          <a:latin typeface="Univers" panose="020B0503020202020204" pitchFamily="34" charset="0"/>
                        </a:rPr>
                      </a:br>
                      <a:r>
                        <a:rPr lang="en-US" sz="1200" dirty="0">
                          <a:latin typeface="Univers" panose="020B0503020202020204" pitchFamily="34" charset="0"/>
                        </a:rPr>
                        <a:t>    </a:t>
                      </a:r>
                      <a:r>
                        <a:rPr lang="en-US" sz="1200" b="1" dirty="0">
                          <a:solidFill>
                            <a:srgbClr val="1F3465"/>
                          </a:solidFill>
                          <a:latin typeface="Univers" panose="020B0503020202020204" pitchFamily="34" charset="0"/>
                        </a:rPr>
                        <a:t>Josh Mellen</a:t>
                      </a:r>
                      <a:r>
                        <a:rPr lang="en-US" sz="1200" dirty="0">
                          <a:solidFill>
                            <a:srgbClr val="1F3465"/>
                          </a:solidFill>
                          <a:latin typeface="Univers" panose="020B0503020202020204" pitchFamily="34" charset="0"/>
                        </a:rPr>
                        <a:t>,</a:t>
                      </a:r>
                      <a:r>
                        <a:rPr lang="en-US" sz="1200" dirty="0">
                          <a:latin typeface="Univers" panose="020B0503020202020204" pitchFamily="34" charset="0"/>
                        </a:rPr>
                        <a:t> </a:t>
                      </a:r>
                      <a:r>
                        <a:rPr lang="en-US" sz="1200" dirty="0">
                          <a:solidFill>
                            <a:srgbClr val="316CB5"/>
                          </a:solidFill>
                          <a:latin typeface="Univers" panose="020B0503020202020204" pitchFamily="34" charset="0"/>
                        </a:rPr>
                        <a:t>Product Manager</a:t>
                      </a:r>
                    </a:p>
                  </a:txBody>
                  <a:tcPr>
                    <a:solidFill>
                      <a:schemeClr val="bg1"/>
                    </a:solidFill>
                  </a:tcPr>
                </a:tc>
                <a:tc hMerge="1">
                  <a:txBody>
                    <a:bodyPr/>
                    <a:lstStyle/>
                    <a:p>
                      <a:endParaRPr lang="en-US"/>
                    </a:p>
                  </a:txBody>
                  <a:tcPr>
                    <a:solidFill>
                      <a:schemeClr val="bg1"/>
                    </a:solidFill>
                  </a:tcPr>
                </a:tc>
                <a:tc>
                  <a:txBody>
                    <a:bodyPr/>
                    <a:lstStyle/>
                    <a:p>
                      <a:endParaRPr lang="en-US" sz="1300"/>
                    </a:p>
                  </a:txBody>
                  <a:tcPr>
                    <a:noFill/>
                  </a:tcPr>
                </a:tc>
                <a:tc>
                  <a:txBody>
                    <a:bodyPr/>
                    <a:lstStyle/>
                    <a:p>
                      <a:endParaRPr lang="en-US" sz="1300"/>
                    </a:p>
                  </a:txBody>
                  <a:tcPr>
                    <a:noFill/>
                  </a:tcPr>
                </a:tc>
                <a:tc>
                  <a:txBody>
                    <a:bodyPr/>
                    <a:lstStyle/>
                    <a:p>
                      <a:endParaRPr lang="en-US" sz="1300"/>
                    </a:p>
                  </a:txBody>
                  <a:tcPr>
                    <a:noFill/>
                  </a:tcPr>
                </a:tc>
                <a:tc>
                  <a:txBody>
                    <a:bodyPr/>
                    <a:lstStyle/>
                    <a:p>
                      <a:endParaRPr lang="en-US" sz="1300"/>
                    </a:p>
                  </a:txBody>
                  <a:tcPr>
                    <a:solidFill>
                      <a:srgbClr val="1F3465"/>
                    </a:solidFill>
                  </a:tcPr>
                </a:tc>
                <a:tc>
                  <a:txBody>
                    <a:bodyPr/>
                    <a:lstStyle/>
                    <a:p>
                      <a:endParaRPr lang="en-US" sz="1300" dirty="0"/>
                    </a:p>
                  </a:txBody>
                  <a:tcPr>
                    <a:solidFill>
                      <a:schemeClr val="bg1"/>
                    </a:solidFill>
                  </a:tcPr>
                </a:tc>
                <a:extLst>
                  <a:ext uri="{0D108BD9-81ED-4DB2-BD59-A6C34878D82A}">
                    <a16:rowId xmlns:a16="http://schemas.microsoft.com/office/drawing/2014/main" val="3830155112"/>
                  </a:ext>
                </a:extLst>
              </a:tr>
            </a:tbl>
          </a:graphicData>
        </a:graphic>
      </p:graphicFrame>
      <p:sp>
        <p:nvSpPr>
          <p:cNvPr id="7" name="Title 1">
            <a:extLst>
              <a:ext uri="{FF2B5EF4-FFF2-40B4-BE49-F238E27FC236}">
                <a16:creationId xmlns:a16="http://schemas.microsoft.com/office/drawing/2014/main" id="{25478FBE-0615-C5AB-9F42-19A258CB4678}"/>
              </a:ext>
            </a:extLst>
          </p:cNvPr>
          <p:cNvSpPr txBox="1">
            <a:spLocks/>
          </p:cNvSpPr>
          <p:nvPr/>
        </p:nvSpPr>
        <p:spPr>
          <a:xfrm>
            <a:off x="201003" y="1340809"/>
            <a:ext cx="6437631" cy="12301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n-US" sz="3200" b="1" i="0" kern="1200" baseline="0">
                <a:solidFill>
                  <a:schemeClr val="tx1"/>
                </a:solidFill>
                <a:latin typeface="Univers" panose="020F0502020204030204" pitchFamily="34" charset="0"/>
                <a:ea typeface="+mj-ea"/>
                <a:cs typeface="+mj-cs"/>
              </a:defRPr>
            </a:lvl1pPr>
          </a:lstStyle>
          <a:p>
            <a:pPr algn="ctr" defTabSz="914377">
              <a:defRPr/>
            </a:pPr>
            <a:r>
              <a:rPr lang="en-US" sz="3000">
                <a:solidFill>
                  <a:srgbClr val="493285"/>
                </a:solidFill>
                <a:latin typeface="Univers"/>
              </a:rPr>
              <a:t>Planning for a New Tomorrow</a:t>
            </a:r>
          </a:p>
        </p:txBody>
      </p:sp>
      <p:pic>
        <p:nvPicPr>
          <p:cNvPr id="42" name="Graphic 41">
            <a:extLst>
              <a:ext uri="{FF2B5EF4-FFF2-40B4-BE49-F238E27FC236}">
                <a16:creationId xmlns:a16="http://schemas.microsoft.com/office/drawing/2014/main" id="{58BF4B4D-3995-12F3-0F50-E6025E05D33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728826" y="6124070"/>
            <a:ext cx="1099591" cy="435255"/>
          </a:xfrm>
          <a:prstGeom prst="rect">
            <a:avLst/>
          </a:prstGeom>
        </p:spPr>
      </p:pic>
      <p:sp>
        <p:nvSpPr>
          <p:cNvPr id="2" name="Title 1">
            <a:extLst>
              <a:ext uri="{FF2B5EF4-FFF2-40B4-BE49-F238E27FC236}">
                <a16:creationId xmlns:a16="http://schemas.microsoft.com/office/drawing/2014/main" id="{40AFBF18-8DE1-2994-9948-2D7C9696B5BB}"/>
              </a:ext>
            </a:extLst>
          </p:cNvPr>
          <p:cNvSpPr txBox="1">
            <a:spLocks/>
          </p:cNvSpPr>
          <p:nvPr/>
        </p:nvSpPr>
        <p:spPr>
          <a:xfrm>
            <a:off x="-65832" y="2229319"/>
            <a:ext cx="6971299" cy="341627"/>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lang="en-US" sz="3200" b="1" i="0" kern="1200" baseline="0">
                <a:solidFill>
                  <a:schemeClr val="tx1"/>
                </a:solidFill>
                <a:latin typeface="Univers" panose="020F0502020204030204" pitchFamily="34" charset="0"/>
                <a:ea typeface="+mj-ea"/>
                <a:cs typeface="+mj-cs"/>
              </a:defRPr>
            </a:lvl1pPr>
          </a:lstStyle>
          <a:p>
            <a:pPr algn="ctr" defTabSz="1219170">
              <a:defRPr/>
            </a:pPr>
            <a:r>
              <a:rPr lang="en-US" sz="2000">
                <a:solidFill>
                  <a:srgbClr val="1F3465"/>
                </a:solidFill>
                <a:latin typeface="Univers"/>
              </a:rPr>
              <a:t> </a:t>
            </a:r>
            <a:r>
              <a:rPr lang="en-US" sz="1800" i="1">
                <a:solidFill>
                  <a:srgbClr val="1F3465"/>
                </a:solidFill>
                <a:latin typeface="Corbel"/>
              </a:rPr>
              <a:t>―</a:t>
            </a:r>
            <a:r>
              <a:rPr lang="en-US" sz="1800" i="1">
                <a:solidFill>
                  <a:srgbClr val="1F3465"/>
                </a:solidFill>
                <a:latin typeface="Univers"/>
              </a:rPr>
              <a:t> Forecast-Driven Outage Planning for System Operations Center </a:t>
            </a:r>
            <a:r>
              <a:rPr lang="en-US" sz="1800" i="1">
                <a:solidFill>
                  <a:srgbClr val="1F3465"/>
                </a:solidFill>
                <a:latin typeface="Corbel"/>
              </a:rPr>
              <a:t>―</a:t>
            </a:r>
            <a:endParaRPr lang="en-US" sz="2000" i="1">
              <a:solidFill>
                <a:srgbClr val="1F3465"/>
              </a:solidFill>
            </a:endParaRPr>
          </a:p>
        </p:txBody>
      </p:sp>
    </p:spTree>
    <p:extLst>
      <p:ext uri="{BB962C8B-B14F-4D97-AF65-F5344CB8AC3E}">
        <p14:creationId xmlns:p14="http://schemas.microsoft.com/office/powerpoint/2010/main" val="2870970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92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2ACE2758-BDF4-BA9B-5047-874C284E81D1}"/>
              </a:ext>
            </a:extLst>
          </p:cNvPr>
          <p:cNvSpPr>
            <a:spLocks noGrp="1"/>
          </p:cNvSpPr>
          <p:nvPr>
            <p:ph type="body" sz="quarter" idx="10"/>
          </p:nvPr>
        </p:nvSpPr>
        <p:spPr/>
        <p:txBody>
          <a:bodyPr>
            <a:noAutofit/>
          </a:bodyPr>
          <a:lstStyle/>
          <a:p>
            <a:r>
              <a:rPr lang="en-US"/>
              <a:t>Who we are. Where we reside. What we do.</a:t>
            </a:r>
          </a:p>
        </p:txBody>
      </p:sp>
      <p:sp>
        <p:nvSpPr>
          <p:cNvPr id="9" name="Text Placeholder 8">
            <a:extLst>
              <a:ext uri="{FF2B5EF4-FFF2-40B4-BE49-F238E27FC236}">
                <a16:creationId xmlns:a16="http://schemas.microsoft.com/office/drawing/2014/main" id="{BF703A66-E02A-B84F-69AF-A3625C2C4E1D}"/>
              </a:ext>
            </a:extLst>
          </p:cNvPr>
          <p:cNvSpPr>
            <a:spLocks noGrp="1"/>
          </p:cNvSpPr>
          <p:nvPr>
            <p:ph type="body" sz="quarter" idx="11"/>
          </p:nvPr>
        </p:nvSpPr>
        <p:spPr>
          <a:xfrm>
            <a:off x="797858" y="2246815"/>
            <a:ext cx="10515599" cy="1851143"/>
          </a:xfrm>
        </p:spPr>
        <p:txBody>
          <a:bodyPr>
            <a:noAutofit/>
          </a:bodyPr>
          <a:lstStyle/>
          <a:p>
            <a:pPr marL="228594" indent="-228594">
              <a:buFont typeface="Arial" panose="020B0604020202020204" pitchFamily="34" charset="0"/>
              <a:buChar char="•"/>
            </a:pPr>
            <a:r>
              <a:rPr lang="en-US" sz="1467">
                <a:latin typeface="Arial" panose="020B0604020202020204" pitchFamily="34" charset="0"/>
                <a:cs typeface="Arial" panose="020B0604020202020204" pitchFamily="34" charset="0"/>
              </a:rPr>
              <a:t>We are a leading energy company providing clean, safe, and reliable energy to &gt;3.5M customers across the US</a:t>
            </a:r>
          </a:p>
          <a:p>
            <a:pPr marL="228594" indent="-228594">
              <a:buFont typeface="Arial" panose="020B0604020202020204" pitchFamily="34" charset="0"/>
              <a:buChar char="•"/>
            </a:pPr>
            <a:r>
              <a:rPr lang="en-US" sz="1467">
                <a:latin typeface="Arial" panose="020B0604020202020204" pitchFamily="34" charset="0"/>
                <a:cs typeface="Arial" panose="020B0604020202020204" pitchFamily="34" charset="0"/>
              </a:rPr>
              <a:t>Our team is within the Transmission part of the organization, where we own and support applications such as PI, </a:t>
            </a:r>
            <a:r>
              <a:rPr lang="en-US" sz="1467" err="1">
                <a:latin typeface="Arial" panose="020B0604020202020204" pitchFamily="34" charset="0"/>
                <a:cs typeface="Arial" panose="020B0604020202020204" pitchFamily="34" charset="0"/>
              </a:rPr>
              <a:t>Seeq</a:t>
            </a:r>
            <a:r>
              <a:rPr lang="en-US" sz="1467">
                <a:latin typeface="Arial" panose="020B0604020202020204" pitchFamily="34" charset="0"/>
                <a:cs typeface="Arial" panose="020B0604020202020204" pitchFamily="34" charset="0"/>
              </a:rPr>
              <a:t>, Predictive Grid.</a:t>
            </a:r>
          </a:p>
          <a:p>
            <a:pPr marL="228594" indent="-228594">
              <a:buFont typeface="Arial" panose="020B0604020202020204" pitchFamily="34" charset="0"/>
              <a:buChar char="•"/>
            </a:pPr>
            <a:r>
              <a:rPr lang="en-US" sz="1467">
                <a:latin typeface="Arial" panose="020B0604020202020204" pitchFamily="34" charset="0"/>
                <a:cs typeface="Arial" panose="020B0604020202020204" pitchFamily="34" charset="0"/>
              </a:rPr>
              <a:t>We added </a:t>
            </a:r>
            <a:r>
              <a:rPr lang="en-US" sz="1467" err="1">
                <a:latin typeface="Arial" panose="020B0604020202020204" pitchFamily="34" charset="0"/>
                <a:cs typeface="Arial" panose="020B0604020202020204" pitchFamily="34" charset="0"/>
              </a:rPr>
              <a:t>Seeq</a:t>
            </a:r>
            <a:r>
              <a:rPr lang="en-US" sz="1467">
                <a:latin typeface="Arial" panose="020B0604020202020204" pitchFamily="34" charset="0"/>
                <a:cs typeface="Arial" panose="020B0604020202020204" pitchFamily="34" charset="0"/>
              </a:rPr>
              <a:t> to our tech stack in 2023 to help empower our users with low code, no code option for data analytics</a:t>
            </a:r>
          </a:p>
          <a:p>
            <a:pPr marL="228594" indent="-228594">
              <a:buFont typeface="Arial" panose="020B0604020202020204" pitchFamily="34" charset="0"/>
              <a:buChar char="•"/>
            </a:pPr>
            <a:endParaRPr lang="en-US" sz="1467">
              <a:latin typeface="Arial" panose="020B0604020202020204" pitchFamily="34" charset="0"/>
              <a:cs typeface="Arial" panose="020B0604020202020204" pitchFamily="34" charset="0"/>
            </a:endParaRPr>
          </a:p>
        </p:txBody>
      </p:sp>
      <p:sp>
        <p:nvSpPr>
          <p:cNvPr id="7" name="Title 6">
            <a:extLst>
              <a:ext uri="{FF2B5EF4-FFF2-40B4-BE49-F238E27FC236}">
                <a16:creationId xmlns:a16="http://schemas.microsoft.com/office/drawing/2014/main" id="{8209653E-AB48-6FBE-9F91-9435EDE214C9}"/>
              </a:ext>
            </a:extLst>
          </p:cNvPr>
          <p:cNvSpPr>
            <a:spLocks noGrp="1"/>
          </p:cNvSpPr>
          <p:nvPr>
            <p:ph type="title"/>
          </p:nvPr>
        </p:nvSpPr>
        <p:spPr/>
        <p:txBody>
          <a:bodyPr/>
          <a:lstStyle/>
          <a:p>
            <a:r>
              <a:rPr lang="en-US">
                <a:latin typeface="Univers"/>
              </a:rPr>
              <a:t>Dominion Energy at a Glance</a:t>
            </a:r>
            <a:endParaRPr lang="en-US"/>
          </a:p>
        </p:txBody>
      </p:sp>
      <p:sp>
        <p:nvSpPr>
          <p:cNvPr id="10" name="Text Placeholder 9">
            <a:extLst>
              <a:ext uri="{FF2B5EF4-FFF2-40B4-BE49-F238E27FC236}">
                <a16:creationId xmlns:a16="http://schemas.microsoft.com/office/drawing/2014/main" id="{6C579B9F-8738-F821-DBE3-7B70A3FC14D3}"/>
              </a:ext>
            </a:extLst>
          </p:cNvPr>
          <p:cNvSpPr>
            <a:spLocks noGrp="1"/>
          </p:cNvSpPr>
          <p:nvPr>
            <p:ph type="body" sz="quarter" idx="12"/>
          </p:nvPr>
        </p:nvSpPr>
        <p:spPr/>
        <p:txBody>
          <a:bodyPr/>
          <a:lstStyle/>
          <a:p>
            <a:r>
              <a:rPr lang="en-US"/>
              <a:t>DRIVEN BY OUR RELIABILITY OBJECTIVES</a:t>
            </a:r>
          </a:p>
        </p:txBody>
      </p:sp>
      <p:pic>
        <p:nvPicPr>
          <p:cNvPr id="2" name="Picture 1">
            <a:extLst>
              <a:ext uri="{FF2B5EF4-FFF2-40B4-BE49-F238E27FC236}">
                <a16:creationId xmlns:a16="http://schemas.microsoft.com/office/drawing/2014/main" id="{4A44D783-0447-5D69-5BE1-CCF4FDB75BC0}"/>
              </a:ext>
            </a:extLst>
          </p:cNvPr>
          <p:cNvPicPr>
            <a:picLocks noChangeAspect="1"/>
          </p:cNvPicPr>
          <p:nvPr/>
        </p:nvPicPr>
        <p:blipFill>
          <a:blip r:embed="rId3"/>
          <a:stretch>
            <a:fillRect/>
          </a:stretch>
        </p:blipFill>
        <p:spPr>
          <a:xfrm>
            <a:off x="515492" y="4116127"/>
            <a:ext cx="6742176" cy="2320667"/>
          </a:xfrm>
          <a:prstGeom prst="rect">
            <a:avLst/>
          </a:prstGeom>
        </p:spPr>
      </p:pic>
      <p:sp>
        <p:nvSpPr>
          <p:cNvPr id="3" name="Text Placeholder 9">
            <a:extLst>
              <a:ext uri="{FF2B5EF4-FFF2-40B4-BE49-F238E27FC236}">
                <a16:creationId xmlns:a16="http://schemas.microsoft.com/office/drawing/2014/main" id="{ABA0EF8D-0E99-2243-4489-825B7C2A1841}"/>
              </a:ext>
            </a:extLst>
          </p:cNvPr>
          <p:cNvSpPr txBox="1">
            <a:spLocks/>
          </p:cNvSpPr>
          <p:nvPr/>
        </p:nvSpPr>
        <p:spPr>
          <a:xfrm>
            <a:off x="515491" y="6500716"/>
            <a:ext cx="1229723" cy="295275"/>
          </a:xfrm>
          <a:prstGeom prst="rect">
            <a:avLst/>
          </a:prstGeom>
        </p:spPr>
        <p:txBody>
          <a:bodyPr vert="horz" lIns="121920" tIns="60960" rIns="121920" bIns="60960" rtlCol="0">
            <a:normAutofit/>
          </a:bodyPr>
          <a:lstStyle>
            <a:lvl1pPr marL="0" indent="0" algn="l" defTabSz="685800" rtl="0" eaLnBrk="1" latinLnBrk="0" hangingPunct="1">
              <a:lnSpc>
                <a:spcPct val="90000"/>
              </a:lnSpc>
              <a:spcBef>
                <a:spcPts val="750"/>
              </a:spcBef>
              <a:buFont typeface="Arial" panose="020B0604020202020204" pitchFamily="34" charset="0"/>
              <a:buNone/>
              <a:defRPr sz="825" b="1" kern="1200" baseline="0">
                <a:solidFill>
                  <a:srgbClr val="4372B7"/>
                </a:solidFill>
                <a:latin typeface="Univers" panose="020B0503020202020204" pitchFamily="34" charset="0"/>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sz="1800" kern="1200" baseline="0">
                <a:solidFill>
                  <a:schemeClr val="tx1"/>
                </a:solidFill>
                <a:latin typeface="Univers" panose="020B0503020202020204" pitchFamily="34" charset="0"/>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sz="1500" kern="1200" baseline="0">
                <a:solidFill>
                  <a:schemeClr val="tx1"/>
                </a:solidFill>
                <a:latin typeface="Univers" panose="020B0503020202020204" pitchFamily="34" charset="0"/>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sz="1350" kern="1200" baseline="0">
                <a:solidFill>
                  <a:schemeClr val="tx1"/>
                </a:solidFill>
                <a:latin typeface="Univers" panose="020B0503020202020204" pitchFamily="34" charset="0"/>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sz="1350" kern="1200" baseline="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defTabSz="914377">
              <a:spcBef>
                <a:spcPts val="1000"/>
              </a:spcBef>
            </a:pPr>
            <a:r>
              <a:rPr lang="en-US" sz="1100"/>
              <a:t>Generation</a:t>
            </a:r>
          </a:p>
        </p:txBody>
      </p:sp>
      <p:sp>
        <p:nvSpPr>
          <p:cNvPr id="4" name="Text Placeholder 9">
            <a:extLst>
              <a:ext uri="{FF2B5EF4-FFF2-40B4-BE49-F238E27FC236}">
                <a16:creationId xmlns:a16="http://schemas.microsoft.com/office/drawing/2014/main" id="{9F4E8CD7-CB9C-6A6D-0EFB-3D3FFECDD55B}"/>
              </a:ext>
            </a:extLst>
          </p:cNvPr>
          <p:cNvSpPr txBox="1">
            <a:spLocks/>
          </p:cNvSpPr>
          <p:nvPr/>
        </p:nvSpPr>
        <p:spPr>
          <a:xfrm>
            <a:off x="2003728" y="6508844"/>
            <a:ext cx="1451661" cy="295275"/>
          </a:xfrm>
          <a:prstGeom prst="rect">
            <a:avLst/>
          </a:prstGeom>
        </p:spPr>
        <p:txBody>
          <a:bodyPr vert="horz" lIns="121920" tIns="60960" rIns="121920" bIns="60960" rtlCol="0">
            <a:normAutofit/>
          </a:bodyPr>
          <a:lstStyle>
            <a:lvl1pPr marL="0" indent="0" algn="l" defTabSz="685800" rtl="0" eaLnBrk="1" latinLnBrk="0" hangingPunct="1">
              <a:lnSpc>
                <a:spcPct val="90000"/>
              </a:lnSpc>
              <a:spcBef>
                <a:spcPts val="750"/>
              </a:spcBef>
              <a:buFont typeface="Arial" panose="020B0604020202020204" pitchFamily="34" charset="0"/>
              <a:buNone/>
              <a:defRPr sz="825" b="1" kern="1200" baseline="0">
                <a:solidFill>
                  <a:srgbClr val="4372B7"/>
                </a:solidFill>
                <a:latin typeface="Univers" panose="020B0503020202020204" pitchFamily="34" charset="0"/>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sz="1800" kern="1200" baseline="0">
                <a:solidFill>
                  <a:schemeClr val="tx1"/>
                </a:solidFill>
                <a:latin typeface="Univers" panose="020B0503020202020204" pitchFamily="34" charset="0"/>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sz="1500" kern="1200" baseline="0">
                <a:solidFill>
                  <a:schemeClr val="tx1"/>
                </a:solidFill>
                <a:latin typeface="Univers" panose="020B0503020202020204" pitchFamily="34" charset="0"/>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sz="1350" kern="1200" baseline="0">
                <a:solidFill>
                  <a:schemeClr val="tx1"/>
                </a:solidFill>
                <a:latin typeface="Univers" panose="020B0503020202020204" pitchFamily="34" charset="0"/>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sz="1350" kern="1200" baseline="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defTabSz="914377">
              <a:spcBef>
                <a:spcPts val="1000"/>
              </a:spcBef>
            </a:pPr>
            <a:r>
              <a:rPr lang="en-US" sz="1100"/>
              <a:t>Transmission</a:t>
            </a:r>
          </a:p>
        </p:txBody>
      </p:sp>
      <p:sp>
        <p:nvSpPr>
          <p:cNvPr id="5" name="Text Placeholder 9">
            <a:extLst>
              <a:ext uri="{FF2B5EF4-FFF2-40B4-BE49-F238E27FC236}">
                <a16:creationId xmlns:a16="http://schemas.microsoft.com/office/drawing/2014/main" id="{B3C8E0D9-67A7-7B19-5BCE-0B1627903266}"/>
              </a:ext>
            </a:extLst>
          </p:cNvPr>
          <p:cNvSpPr txBox="1">
            <a:spLocks/>
          </p:cNvSpPr>
          <p:nvPr/>
        </p:nvSpPr>
        <p:spPr>
          <a:xfrm>
            <a:off x="3743419" y="6506497"/>
            <a:ext cx="1035208" cy="295275"/>
          </a:xfrm>
          <a:prstGeom prst="rect">
            <a:avLst/>
          </a:prstGeom>
        </p:spPr>
        <p:txBody>
          <a:bodyPr vert="horz" lIns="121920" tIns="60960" rIns="121920" bIns="60960" rtlCol="0">
            <a:normAutofit/>
          </a:bodyPr>
          <a:lstStyle>
            <a:lvl1pPr marL="0" indent="0" algn="l" defTabSz="685800" rtl="0" eaLnBrk="1" latinLnBrk="0" hangingPunct="1">
              <a:lnSpc>
                <a:spcPct val="90000"/>
              </a:lnSpc>
              <a:spcBef>
                <a:spcPts val="750"/>
              </a:spcBef>
              <a:buFont typeface="Arial" panose="020B0604020202020204" pitchFamily="34" charset="0"/>
              <a:buNone/>
              <a:defRPr sz="825" b="1" kern="1200" baseline="0">
                <a:solidFill>
                  <a:srgbClr val="4372B7"/>
                </a:solidFill>
                <a:latin typeface="Univers" panose="020B0503020202020204" pitchFamily="34" charset="0"/>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sz="1800" kern="1200" baseline="0">
                <a:solidFill>
                  <a:schemeClr val="tx1"/>
                </a:solidFill>
                <a:latin typeface="Univers" panose="020B0503020202020204" pitchFamily="34" charset="0"/>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sz="1500" kern="1200" baseline="0">
                <a:solidFill>
                  <a:schemeClr val="tx1"/>
                </a:solidFill>
                <a:latin typeface="Univers" panose="020B0503020202020204" pitchFamily="34" charset="0"/>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sz="1350" kern="1200" baseline="0">
                <a:solidFill>
                  <a:schemeClr val="tx1"/>
                </a:solidFill>
                <a:latin typeface="Univers" panose="020B0503020202020204" pitchFamily="34" charset="0"/>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sz="1350" kern="1200" baseline="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defTabSz="914377">
              <a:spcBef>
                <a:spcPts val="1000"/>
              </a:spcBef>
            </a:pPr>
            <a:r>
              <a:rPr lang="en-US" sz="1100"/>
              <a:t>Distribution</a:t>
            </a:r>
          </a:p>
        </p:txBody>
      </p:sp>
      <p:sp>
        <p:nvSpPr>
          <p:cNvPr id="6" name="Text Placeholder 9">
            <a:extLst>
              <a:ext uri="{FF2B5EF4-FFF2-40B4-BE49-F238E27FC236}">
                <a16:creationId xmlns:a16="http://schemas.microsoft.com/office/drawing/2014/main" id="{2D97A325-BCD3-EAFF-1B3C-294E0B877FB7}"/>
              </a:ext>
            </a:extLst>
          </p:cNvPr>
          <p:cNvSpPr txBox="1">
            <a:spLocks/>
          </p:cNvSpPr>
          <p:nvPr/>
        </p:nvSpPr>
        <p:spPr>
          <a:xfrm>
            <a:off x="5012711" y="6506497"/>
            <a:ext cx="2315667" cy="295275"/>
          </a:xfrm>
          <a:prstGeom prst="rect">
            <a:avLst/>
          </a:prstGeom>
        </p:spPr>
        <p:txBody>
          <a:bodyPr vert="horz" lIns="121920" tIns="60960" rIns="121920" bIns="60960" rtlCol="0">
            <a:normAutofit/>
          </a:bodyPr>
          <a:lstStyle>
            <a:lvl1pPr marL="0" indent="0" algn="l" defTabSz="685800" rtl="0" eaLnBrk="1" latinLnBrk="0" hangingPunct="1">
              <a:lnSpc>
                <a:spcPct val="90000"/>
              </a:lnSpc>
              <a:spcBef>
                <a:spcPts val="750"/>
              </a:spcBef>
              <a:buFont typeface="Arial" panose="020B0604020202020204" pitchFamily="34" charset="0"/>
              <a:buNone/>
              <a:defRPr sz="825" b="1" kern="1200" baseline="0">
                <a:solidFill>
                  <a:srgbClr val="4372B7"/>
                </a:solidFill>
                <a:latin typeface="Univers" panose="020B0503020202020204" pitchFamily="34" charset="0"/>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sz="1800" kern="1200" baseline="0">
                <a:solidFill>
                  <a:schemeClr val="tx1"/>
                </a:solidFill>
                <a:latin typeface="Univers" panose="020B0503020202020204" pitchFamily="34" charset="0"/>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sz="1500" kern="1200" baseline="0">
                <a:solidFill>
                  <a:schemeClr val="tx1"/>
                </a:solidFill>
                <a:latin typeface="Univers" panose="020B0503020202020204" pitchFamily="34" charset="0"/>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sz="1350" kern="1200" baseline="0">
                <a:solidFill>
                  <a:schemeClr val="tx1"/>
                </a:solidFill>
                <a:latin typeface="Univers" panose="020B0503020202020204" pitchFamily="34" charset="0"/>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sz="1350" kern="1200" baseline="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defTabSz="914377">
              <a:spcBef>
                <a:spcPts val="1000"/>
              </a:spcBef>
            </a:pPr>
            <a:r>
              <a:rPr lang="en-US" sz="1100"/>
              <a:t>Customer</a:t>
            </a:r>
          </a:p>
        </p:txBody>
      </p:sp>
      <p:graphicFrame>
        <p:nvGraphicFramePr>
          <p:cNvPr id="11" name="Chart 10">
            <a:extLst>
              <a:ext uri="{FF2B5EF4-FFF2-40B4-BE49-F238E27FC236}">
                <a16:creationId xmlns:a16="http://schemas.microsoft.com/office/drawing/2014/main" id="{FAA06B4C-FC1C-7F66-A8FE-42F09F300DD6}"/>
              </a:ext>
            </a:extLst>
          </p:cNvPr>
          <p:cNvGraphicFramePr/>
          <p:nvPr/>
        </p:nvGraphicFramePr>
        <p:xfrm>
          <a:off x="7697852" y="3793799"/>
          <a:ext cx="3486680" cy="286268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116382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fade">
                                      <p:cBhvr>
                                        <p:cTn id="17" dur="5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ED19E4-8846-682D-0B27-85C8884047C5}"/>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3E2D2F5C-C1B1-D6D9-D1FD-F7CE6F84491E}"/>
              </a:ext>
            </a:extLst>
          </p:cNvPr>
          <p:cNvSpPr>
            <a:spLocks noGrp="1"/>
          </p:cNvSpPr>
          <p:nvPr>
            <p:ph type="body" sz="quarter" idx="11"/>
          </p:nvPr>
        </p:nvSpPr>
        <p:spPr>
          <a:xfrm>
            <a:off x="797859" y="2246815"/>
            <a:ext cx="5613556" cy="4376899"/>
          </a:xfrm>
        </p:spPr>
        <p:txBody>
          <a:bodyPr>
            <a:noAutofit/>
          </a:bodyPr>
          <a:lstStyle/>
          <a:p>
            <a:pPr marL="228594" indent="-228594">
              <a:buFont typeface="Arial" panose="020B0604020202020204" pitchFamily="34" charset="0"/>
              <a:buChar char="•"/>
            </a:pPr>
            <a:r>
              <a:rPr lang="en-US" sz="1467">
                <a:latin typeface="Arial" panose="020B0604020202020204" pitchFamily="34" charset="0"/>
                <a:cs typeface="Arial" panose="020B0604020202020204" pitchFamily="34" charset="0"/>
              </a:rPr>
              <a:t>Transmission operators across the country are facing the impact of a power-hungry commercial sector.</a:t>
            </a:r>
          </a:p>
          <a:p>
            <a:pPr marL="228594" indent="-228594">
              <a:buFont typeface="Arial" panose="020B0604020202020204" pitchFamily="34" charset="0"/>
              <a:buChar char="•"/>
            </a:pPr>
            <a:r>
              <a:rPr lang="en-US" sz="1467">
                <a:latin typeface="Arial" panose="020B0604020202020204" pitchFamily="34" charset="0"/>
                <a:cs typeface="Arial" panose="020B0604020202020204" pitchFamily="34" charset="0"/>
              </a:rPr>
              <a:t>From the demand side, streaming, artificial intelligence, and commercial EVs are creating influxes of power usage. </a:t>
            </a:r>
          </a:p>
          <a:p>
            <a:pPr marL="228594" indent="-228594">
              <a:buFont typeface="Arial" panose="020B0604020202020204" pitchFamily="34" charset="0"/>
              <a:buChar char="•"/>
            </a:pPr>
            <a:r>
              <a:rPr lang="en-US" sz="1467">
                <a:latin typeface="Arial" panose="020B0604020202020204" pitchFamily="34" charset="0"/>
                <a:cs typeface="Arial" panose="020B0604020202020204" pitchFamily="34" charset="0"/>
              </a:rPr>
              <a:t>Unprecedented growth means unprecedented demand on infrastructure development. Keeping up with demand will require an overhaul of supply chain manufacturing to project deployment all while keeping our rate bases in check.</a:t>
            </a:r>
          </a:p>
        </p:txBody>
      </p:sp>
      <p:sp>
        <p:nvSpPr>
          <p:cNvPr id="7" name="Title 6">
            <a:extLst>
              <a:ext uri="{FF2B5EF4-FFF2-40B4-BE49-F238E27FC236}">
                <a16:creationId xmlns:a16="http://schemas.microsoft.com/office/drawing/2014/main" id="{87E4131C-1B00-157A-98A6-BBA9E17A0F57}"/>
              </a:ext>
            </a:extLst>
          </p:cNvPr>
          <p:cNvSpPr>
            <a:spLocks noGrp="1"/>
          </p:cNvSpPr>
          <p:nvPr>
            <p:ph type="title"/>
          </p:nvPr>
        </p:nvSpPr>
        <p:spPr/>
        <p:txBody>
          <a:bodyPr/>
          <a:lstStyle/>
          <a:p>
            <a:r>
              <a:rPr lang="en-US">
                <a:latin typeface="Univers"/>
              </a:rPr>
              <a:t>An Evolving and Present Challenge</a:t>
            </a:r>
            <a:endParaRPr lang="en-US"/>
          </a:p>
        </p:txBody>
      </p:sp>
      <p:sp>
        <p:nvSpPr>
          <p:cNvPr id="10" name="Text Placeholder 9">
            <a:extLst>
              <a:ext uri="{FF2B5EF4-FFF2-40B4-BE49-F238E27FC236}">
                <a16:creationId xmlns:a16="http://schemas.microsoft.com/office/drawing/2014/main" id="{FA4D98BB-3174-A6DF-92E2-6F8B2146EAA6}"/>
              </a:ext>
            </a:extLst>
          </p:cNvPr>
          <p:cNvSpPr>
            <a:spLocks noGrp="1"/>
          </p:cNvSpPr>
          <p:nvPr>
            <p:ph type="body" sz="quarter" idx="12"/>
          </p:nvPr>
        </p:nvSpPr>
        <p:spPr/>
        <p:txBody>
          <a:bodyPr/>
          <a:lstStyle/>
          <a:p>
            <a:r>
              <a:rPr lang="en-US"/>
              <a:t>CHALLENGES DOMINION ENERGY IS FACING</a:t>
            </a:r>
          </a:p>
        </p:txBody>
      </p:sp>
      <p:sp>
        <p:nvSpPr>
          <p:cNvPr id="14" name="Text Placeholder 7">
            <a:extLst>
              <a:ext uri="{FF2B5EF4-FFF2-40B4-BE49-F238E27FC236}">
                <a16:creationId xmlns:a16="http://schemas.microsoft.com/office/drawing/2014/main" id="{065635BB-21DE-225E-3D22-909F2F5FD54A}"/>
              </a:ext>
            </a:extLst>
          </p:cNvPr>
          <p:cNvSpPr>
            <a:spLocks noGrp="1"/>
          </p:cNvSpPr>
          <p:nvPr>
            <p:ph type="body" sz="quarter" idx="10"/>
          </p:nvPr>
        </p:nvSpPr>
        <p:spPr>
          <a:xfrm>
            <a:off x="797859" y="1792791"/>
            <a:ext cx="10515600" cy="290328"/>
          </a:xfrm>
        </p:spPr>
        <p:txBody>
          <a:bodyPr>
            <a:noAutofit/>
          </a:bodyPr>
          <a:lstStyle/>
          <a:p>
            <a:r>
              <a:rPr lang="en-US" sz="1467"/>
              <a:t>And it’s Newsworthy</a:t>
            </a:r>
          </a:p>
        </p:txBody>
      </p:sp>
      <p:pic>
        <p:nvPicPr>
          <p:cNvPr id="5" name="Picture 4">
            <a:extLst>
              <a:ext uri="{FF2B5EF4-FFF2-40B4-BE49-F238E27FC236}">
                <a16:creationId xmlns:a16="http://schemas.microsoft.com/office/drawing/2014/main" id="{778FFAA8-89F3-E56A-C3A8-6759A01673C9}"/>
              </a:ext>
            </a:extLst>
          </p:cNvPr>
          <p:cNvPicPr>
            <a:picLocks noChangeAspect="1"/>
          </p:cNvPicPr>
          <p:nvPr/>
        </p:nvPicPr>
        <p:blipFill>
          <a:blip r:embed="rId2"/>
          <a:stretch>
            <a:fillRect/>
          </a:stretch>
        </p:blipFill>
        <p:spPr>
          <a:xfrm>
            <a:off x="6695790" y="2641009"/>
            <a:ext cx="3137903" cy="3780964"/>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a:extLst>
              <a:ext uri="{FF2B5EF4-FFF2-40B4-BE49-F238E27FC236}">
                <a16:creationId xmlns:a16="http://schemas.microsoft.com/office/drawing/2014/main" id="{642DEB20-0FB1-4BD1-01A8-2DAC50F85606}"/>
              </a:ext>
            </a:extLst>
          </p:cNvPr>
          <p:cNvPicPr>
            <a:picLocks noChangeAspect="1"/>
          </p:cNvPicPr>
          <p:nvPr/>
        </p:nvPicPr>
        <p:blipFill>
          <a:blip r:embed="rId3"/>
          <a:stretch>
            <a:fillRect/>
          </a:stretch>
        </p:blipFill>
        <p:spPr>
          <a:xfrm>
            <a:off x="8040642" y="670244"/>
            <a:ext cx="3212701" cy="3737421"/>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Picture 12">
            <a:extLst>
              <a:ext uri="{FF2B5EF4-FFF2-40B4-BE49-F238E27FC236}">
                <a16:creationId xmlns:a16="http://schemas.microsoft.com/office/drawing/2014/main" id="{F8428068-66A5-0B9B-57FA-7C47A78F67E6}"/>
              </a:ext>
            </a:extLst>
          </p:cNvPr>
          <p:cNvPicPr>
            <a:picLocks noChangeAspect="1"/>
          </p:cNvPicPr>
          <p:nvPr/>
        </p:nvPicPr>
        <p:blipFill>
          <a:blip r:embed="rId4"/>
          <a:srcRect r="1604"/>
          <a:stretch/>
        </p:blipFill>
        <p:spPr>
          <a:xfrm>
            <a:off x="8931493" y="2906104"/>
            <a:ext cx="2860175" cy="2848336"/>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Picture 15">
            <a:extLst>
              <a:ext uri="{FF2B5EF4-FFF2-40B4-BE49-F238E27FC236}">
                <a16:creationId xmlns:a16="http://schemas.microsoft.com/office/drawing/2014/main" id="{FA50ECED-1FF6-2286-2C85-D8BC884C3ECA}"/>
              </a:ext>
            </a:extLst>
          </p:cNvPr>
          <p:cNvPicPr>
            <a:picLocks noChangeAspect="1"/>
          </p:cNvPicPr>
          <p:nvPr/>
        </p:nvPicPr>
        <p:blipFill>
          <a:blip r:embed="rId5"/>
          <a:stretch>
            <a:fillRect/>
          </a:stretch>
        </p:blipFill>
        <p:spPr>
          <a:xfrm>
            <a:off x="7302266" y="1716924"/>
            <a:ext cx="3038485" cy="3546560"/>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 name="Picture 18">
            <a:extLst>
              <a:ext uri="{FF2B5EF4-FFF2-40B4-BE49-F238E27FC236}">
                <a16:creationId xmlns:a16="http://schemas.microsoft.com/office/drawing/2014/main" id="{E3EB0B97-57B1-6471-3A02-05E840DF545A}"/>
              </a:ext>
            </a:extLst>
          </p:cNvPr>
          <p:cNvPicPr>
            <a:picLocks noChangeAspect="1"/>
          </p:cNvPicPr>
          <p:nvPr/>
        </p:nvPicPr>
        <p:blipFill>
          <a:blip r:embed="rId6"/>
          <a:stretch>
            <a:fillRect/>
          </a:stretch>
        </p:blipFill>
        <p:spPr>
          <a:xfrm>
            <a:off x="7218569" y="1856476"/>
            <a:ext cx="4244351" cy="3080379"/>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842550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3000"/>
                                        <p:tgtEl>
                                          <p:spTgt spid="5"/>
                                        </p:tgtEl>
                                      </p:cBhvr>
                                    </p:animEffect>
                                  </p:childTnLst>
                                </p:cTn>
                              </p:par>
                            </p:childTnLst>
                          </p:cTn>
                        </p:par>
                        <p:par>
                          <p:cTn id="12" fill="hold">
                            <p:stCondLst>
                              <p:cond delay="3500"/>
                            </p:stCondLst>
                            <p:childTnLst>
                              <p:par>
                                <p:cTn id="13" presetID="10" presetClass="entr" presetSubtype="0" fill="hold"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30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9">
                                            <p:txEl>
                                              <p:pRg st="1" end="1"/>
                                            </p:txEl>
                                          </p:spTgt>
                                        </p:tgtEl>
                                        <p:attrNameLst>
                                          <p:attrName>style.visibility</p:attrName>
                                        </p:attrNameLst>
                                      </p:cBhvr>
                                      <p:to>
                                        <p:strVal val="visible"/>
                                      </p:to>
                                    </p:set>
                                    <p:animEffect transition="in" filter="fade">
                                      <p:cBhvr>
                                        <p:cTn id="20" dur="500"/>
                                        <p:tgtEl>
                                          <p:spTgt spid="9">
                                            <p:txEl>
                                              <p:pRg st="1" end="1"/>
                                            </p:txEl>
                                          </p:spTgt>
                                        </p:tgtEl>
                                      </p:cBhvr>
                                    </p:animEffect>
                                  </p:childTnLst>
                                </p:cTn>
                              </p:par>
                            </p:childTnLst>
                          </p:cTn>
                        </p:par>
                        <p:par>
                          <p:cTn id="21" fill="hold">
                            <p:stCondLst>
                              <p:cond delay="500"/>
                            </p:stCondLst>
                            <p:childTnLst>
                              <p:par>
                                <p:cTn id="22" presetID="10" presetClass="entr" presetSubtype="0" fill="hold" nodeType="after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3000"/>
                                        <p:tgtEl>
                                          <p:spTgt spid="13"/>
                                        </p:tgtEl>
                                      </p:cBhvr>
                                    </p:animEffect>
                                  </p:childTnLst>
                                </p:cTn>
                              </p:par>
                            </p:childTnLst>
                          </p:cTn>
                        </p:par>
                        <p:par>
                          <p:cTn id="25" fill="hold">
                            <p:stCondLst>
                              <p:cond delay="3500"/>
                            </p:stCondLst>
                            <p:childTnLst>
                              <p:par>
                                <p:cTn id="26" presetID="10" presetClass="entr" presetSubtype="0" fill="hold" nodeType="after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3000"/>
                                        <p:tgtEl>
                                          <p:spTgt spid="16"/>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9">
                                            <p:txEl>
                                              <p:pRg st="2" end="2"/>
                                            </p:txEl>
                                          </p:spTgt>
                                        </p:tgtEl>
                                        <p:attrNameLst>
                                          <p:attrName>style.visibility</p:attrName>
                                        </p:attrNameLst>
                                      </p:cBhvr>
                                      <p:to>
                                        <p:strVal val="visible"/>
                                      </p:to>
                                    </p:set>
                                    <p:animEffect transition="in" filter="fade">
                                      <p:cBhvr>
                                        <p:cTn id="33" dur="500"/>
                                        <p:tgtEl>
                                          <p:spTgt spid="9">
                                            <p:txEl>
                                              <p:pRg st="2" end="2"/>
                                            </p:txEl>
                                          </p:spTgt>
                                        </p:tgtEl>
                                      </p:cBhvr>
                                    </p:animEffect>
                                  </p:childTnLst>
                                </p:cTn>
                              </p:par>
                            </p:childTnLst>
                          </p:cTn>
                        </p:par>
                        <p:par>
                          <p:cTn id="34" fill="hold">
                            <p:stCondLst>
                              <p:cond delay="500"/>
                            </p:stCondLst>
                            <p:childTnLst>
                              <p:par>
                                <p:cTn id="35" presetID="10" presetClass="entr" presetSubtype="0" fill="hold" nodeType="after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139529-FD63-3C55-3361-A854776C66F0}"/>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0C3F8B80-507F-C316-A572-7894784B8DE5}"/>
              </a:ext>
            </a:extLst>
          </p:cNvPr>
          <p:cNvSpPr>
            <a:spLocks noGrp="1"/>
          </p:cNvSpPr>
          <p:nvPr>
            <p:ph type="body" sz="quarter" idx="10"/>
          </p:nvPr>
        </p:nvSpPr>
        <p:spPr/>
        <p:txBody>
          <a:bodyPr>
            <a:noAutofit/>
          </a:bodyPr>
          <a:lstStyle/>
          <a:p>
            <a:r>
              <a:rPr lang="en-US" sz="1467"/>
              <a:t>Not All Forecasts are Built the Same. Nor Should They. </a:t>
            </a:r>
          </a:p>
        </p:txBody>
      </p:sp>
      <p:sp>
        <p:nvSpPr>
          <p:cNvPr id="9" name="Text Placeholder 8">
            <a:extLst>
              <a:ext uri="{FF2B5EF4-FFF2-40B4-BE49-F238E27FC236}">
                <a16:creationId xmlns:a16="http://schemas.microsoft.com/office/drawing/2014/main" id="{21E21B3B-2DC4-87E5-66A4-38FE341AD387}"/>
              </a:ext>
            </a:extLst>
          </p:cNvPr>
          <p:cNvSpPr>
            <a:spLocks noGrp="1"/>
          </p:cNvSpPr>
          <p:nvPr>
            <p:ph type="body" sz="quarter" idx="11"/>
          </p:nvPr>
        </p:nvSpPr>
        <p:spPr>
          <a:xfrm>
            <a:off x="797859" y="2246816"/>
            <a:ext cx="6468789" cy="5068385"/>
          </a:xfrm>
        </p:spPr>
        <p:txBody>
          <a:bodyPr>
            <a:noAutofit/>
          </a:bodyPr>
          <a:lstStyle/>
          <a:p>
            <a:pPr marL="228594" indent="-228594">
              <a:buFont typeface="Arial" panose="020B0604020202020204" pitchFamily="34" charset="0"/>
              <a:buChar char="•"/>
            </a:pPr>
            <a:r>
              <a:rPr lang="en-US" sz="1467">
                <a:latin typeface="Arial" panose="020B0604020202020204" pitchFamily="34" charset="0"/>
                <a:cs typeface="Arial" panose="020B0604020202020204" pitchFamily="34" charset="0"/>
              </a:rPr>
              <a:t>Time horizons, service areas, and business objectives can vary.</a:t>
            </a:r>
          </a:p>
          <a:p>
            <a:pPr marL="228594" indent="-228594">
              <a:buFont typeface="Arial" panose="020B0604020202020204" pitchFamily="34" charset="0"/>
              <a:buChar char="•"/>
            </a:pPr>
            <a:r>
              <a:rPr lang="en-US" sz="1467">
                <a:latin typeface="Arial" panose="020B0604020202020204" pitchFamily="34" charset="0"/>
                <a:cs typeface="Arial" panose="020B0604020202020204" pitchFamily="34" charset="0"/>
              </a:rPr>
              <a:t>Transmission can no longer rely on an overengineered grid.</a:t>
            </a:r>
          </a:p>
          <a:p>
            <a:r>
              <a:rPr lang="en-US" sz="1467" b="1">
                <a:latin typeface="Arial" panose="020B0604020202020204" pitchFamily="34" charset="0"/>
                <a:cs typeface="Arial" panose="020B0604020202020204" pitchFamily="34" charset="0"/>
              </a:rPr>
              <a:t>Our Focus for Transmission Today</a:t>
            </a:r>
          </a:p>
          <a:p>
            <a:pPr marL="228594" indent="-228594">
              <a:buFont typeface="Arial" panose="020B0604020202020204" pitchFamily="34" charset="0"/>
              <a:buChar char="•"/>
            </a:pPr>
            <a:r>
              <a:rPr lang="en-US" sz="1467">
                <a:latin typeface="Arial" panose="020B0604020202020204" pitchFamily="34" charset="0"/>
                <a:cs typeface="Arial" panose="020B0604020202020204" pitchFamily="34" charset="0"/>
              </a:rPr>
              <a:t>We’re hyper-focused on our SOC objectives.</a:t>
            </a:r>
          </a:p>
          <a:p>
            <a:pPr marL="228594" indent="-228594">
              <a:buFont typeface="Arial" panose="020B0604020202020204" pitchFamily="34" charset="0"/>
              <a:buChar char="•"/>
            </a:pPr>
            <a:r>
              <a:rPr lang="en-US" sz="1467">
                <a:latin typeface="Arial" panose="020B0604020202020204" pitchFamily="34" charset="0"/>
                <a:cs typeface="Arial" panose="020B0604020202020204" pitchFamily="34" charset="0"/>
              </a:rPr>
              <a:t>We forecast three areas. Over 100 substations. Over 300 transformers.</a:t>
            </a:r>
          </a:p>
          <a:p>
            <a:pPr marL="228594" indent="-228594">
              <a:buFont typeface="Arial" panose="020B0604020202020204" pitchFamily="34" charset="0"/>
              <a:buChar char="•"/>
            </a:pPr>
            <a:r>
              <a:rPr lang="en-US" sz="1467">
                <a:latin typeface="Arial" panose="020B0604020202020204" pitchFamily="34" charset="0"/>
                <a:cs typeface="Arial" panose="020B0604020202020204" pitchFamily="34" charset="0"/>
              </a:rPr>
              <a:t>We’re capturing data from nearly a dozen sources – a complex business challenge in a conventionally siloed organization.</a:t>
            </a:r>
          </a:p>
          <a:p>
            <a:pPr marL="228594" indent="-228594">
              <a:buFont typeface="Arial" panose="020B0604020202020204" pitchFamily="34" charset="0"/>
              <a:buChar char="•"/>
            </a:pPr>
            <a:r>
              <a:rPr lang="en-US" sz="1467">
                <a:latin typeface="Arial" panose="020B0604020202020204" pitchFamily="34" charset="0"/>
                <a:cs typeface="Arial" panose="020B0604020202020204" pitchFamily="34" charset="0"/>
              </a:rPr>
              <a:t>An emphasis on transparency &amp; explainability (non-</a:t>
            </a:r>
            <a:r>
              <a:rPr lang="en-US" sz="1467" err="1">
                <a:latin typeface="Arial" panose="020B0604020202020204" pitchFamily="34" charset="0"/>
                <a:cs typeface="Arial" panose="020B0604020202020204" pitchFamily="34" charset="0"/>
              </a:rPr>
              <a:t>blackbox</a:t>
            </a:r>
            <a:r>
              <a:rPr lang="en-US" sz="1467">
                <a:latin typeface="Arial" panose="020B0604020202020204" pitchFamily="34" charset="0"/>
                <a:cs typeface="Arial" panose="020B0604020202020204" pitchFamily="34" charset="0"/>
              </a:rPr>
              <a:t>).</a:t>
            </a:r>
          </a:p>
          <a:p>
            <a:pPr marL="228594" indent="-228594">
              <a:buFont typeface="Arial" panose="020B0604020202020204" pitchFamily="34" charset="0"/>
              <a:buChar char="•"/>
            </a:pPr>
            <a:r>
              <a:rPr lang="en-US" sz="1467">
                <a:latin typeface="Arial" panose="020B0604020202020204" pitchFamily="34" charset="0"/>
                <a:cs typeface="Arial" panose="020B0604020202020204" pitchFamily="34" charset="0"/>
              </a:rPr>
              <a:t>Integration with our modeling systems including EMS &amp; ANODE</a:t>
            </a:r>
          </a:p>
        </p:txBody>
      </p:sp>
      <p:sp>
        <p:nvSpPr>
          <p:cNvPr id="7" name="Title 6">
            <a:extLst>
              <a:ext uri="{FF2B5EF4-FFF2-40B4-BE49-F238E27FC236}">
                <a16:creationId xmlns:a16="http://schemas.microsoft.com/office/drawing/2014/main" id="{BB7837A9-4A4E-96B4-D8D8-E11EF5D5BB24}"/>
              </a:ext>
            </a:extLst>
          </p:cNvPr>
          <p:cNvSpPr>
            <a:spLocks noGrp="1"/>
          </p:cNvSpPr>
          <p:nvPr>
            <p:ph type="title"/>
          </p:nvPr>
        </p:nvSpPr>
        <p:spPr/>
        <p:txBody>
          <a:bodyPr/>
          <a:lstStyle/>
          <a:p>
            <a:r>
              <a:rPr lang="en-US">
                <a:latin typeface="Univers"/>
              </a:rPr>
              <a:t>The Importance of Transmission Forecasting</a:t>
            </a:r>
            <a:endParaRPr lang="en-US"/>
          </a:p>
        </p:txBody>
      </p:sp>
      <p:sp>
        <p:nvSpPr>
          <p:cNvPr id="10" name="Text Placeholder 9">
            <a:extLst>
              <a:ext uri="{FF2B5EF4-FFF2-40B4-BE49-F238E27FC236}">
                <a16:creationId xmlns:a16="http://schemas.microsoft.com/office/drawing/2014/main" id="{DC83FF86-840A-9CBA-26F6-69D6ADCAD404}"/>
              </a:ext>
            </a:extLst>
          </p:cNvPr>
          <p:cNvSpPr>
            <a:spLocks noGrp="1"/>
          </p:cNvSpPr>
          <p:nvPr>
            <p:ph type="body" sz="quarter" idx="12"/>
          </p:nvPr>
        </p:nvSpPr>
        <p:spPr/>
        <p:txBody>
          <a:bodyPr/>
          <a:lstStyle/>
          <a:p>
            <a:r>
              <a:rPr lang="en-US"/>
              <a:t>ENTER FORECASTING</a:t>
            </a:r>
          </a:p>
        </p:txBody>
      </p:sp>
      <p:sp>
        <p:nvSpPr>
          <p:cNvPr id="2" name="Rectangle 1">
            <a:extLst>
              <a:ext uri="{FF2B5EF4-FFF2-40B4-BE49-F238E27FC236}">
                <a16:creationId xmlns:a16="http://schemas.microsoft.com/office/drawing/2014/main" id="{960632BF-CAEF-AB5B-D7C4-8F9B0CBE72E4}"/>
              </a:ext>
            </a:extLst>
          </p:cNvPr>
          <p:cNvSpPr>
            <a:spLocks noChangeAspect="1"/>
          </p:cNvSpPr>
          <p:nvPr/>
        </p:nvSpPr>
        <p:spPr>
          <a:xfrm>
            <a:off x="10395179" y="2750148"/>
            <a:ext cx="1187243" cy="967947"/>
          </a:xfrm>
          <a:prstGeom prst="rect">
            <a:avLst/>
          </a:prstGeom>
          <a:solidFill>
            <a:srgbClr val="5340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r>
              <a:rPr lang="en-US" sz="1200">
                <a:solidFill>
                  <a:srgbClr val="FFFFFF"/>
                </a:solidFill>
                <a:latin typeface="Arial" panose="020B0604020202020204" pitchFamily="34" charset="0"/>
                <a:cs typeface="Arial" panose="020B0604020202020204" pitchFamily="34" charset="0"/>
              </a:rPr>
              <a:t>Outage Planning</a:t>
            </a:r>
          </a:p>
        </p:txBody>
      </p:sp>
      <p:sp>
        <p:nvSpPr>
          <p:cNvPr id="3" name="Rectangle 2">
            <a:extLst>
              <a:ext uri="{FF2B5EF4-FFF2-40B4-BE49-F238E27FC236}">
                <a16:creationId xmlns:a16="http://schemas.microsoft.com/office/drawing/2014/main" id="{310469CC-4C15-59EA-CD59-E8C4A02935EB}"/>
              </a:ext>
            </a:extLst>
          </p:cNvPr>
          <p:cNvSpPr>
            <a:spLocks noChangeAspect="1"/>
          </p:cNvSpPr>
          <p:nvPr/>
        </p:nvSpPr>
        <p:spPr>
          <a:xfrm>
            <a:off x="10382676" y="1706772"/>
            <a:ext cx="1187243" cy="967947"/>
          </a:xfrm>
          <a:prstGeom prst="rect">
            <a:avLst/>
          </a:prstGeom>
          <a:solidFill>
            <a:srgbClr val="5340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r>
              <a:rPr lang="en-US" sz="1200">
                <a:solidFill>
                  <a:srgbClr val="FFFFFF"/>
                </a:solidFill>
                <a:latin typeface="Arial" panose="020B0604020202020204" pitchFamily="34" charset="0"/>
                <a:cs typeface="Arial" panose="020B0604020202020204" pitchFamily="34" charset="0"/>
              </a:rPr>
              <a:t>Sales and Revenue</a:t>
            </a:r>
          </a:p>
        </p:txBody>
      </p:sp>
      <p:sp>
        <p:nvSpPr>
          <p:cNvPr id="4" name="Rectangle 3">
            <a:extLst>
              <a:ext uri="{FF2B5EF4-FFF2-40B4-BE49-F238E27FC236}">
                <a16:creationId xmlns:a16="http://schemas.microsoft.com/office/drawing/2014/main" id="{E470E50F-2C3F-1A21-C73D-3553388D7818}"/>
              </a:ext>
            </a:extLst>
          </p:cNvPr>
          <p:cNvSpPr>
            <a:spLocks noChangeAspect="1"/>
          </p:cNvSpPr>
          <p:nvPr/>
        </p:nvSpPr>
        <p:spPr>
          <a:xfrm>
            <a:off x="10395179" y="3793525"/>
            <a:ext cx="1187243" cy="967947"/>
          </a:xfrm>
          <a:prstGeom prst="rect">
            <a:avLst/>
          </a:prstGeom>
          <a:solidFill>
            <a:srgbClr val="5340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r>
              <a:rPr lang="en-US" sz="1200">
                <a:solidFill>
                  <a:srgbClr val="FFFFFF"/>
                </a:solidFill>
                <a:latin typeface="Arial" panose="020B0604020202020204" pitchFamily="34" charset="0"/>
                <a:cs typeface="Arial" panose="020B0604020202020204" pitchFamily="34" charset="0"/>
              </a:rPr>
              <a:t>Capital Investment Planning</a:t>
            </a:r>
          </a:p>
        </p:txBody>
      </p:sp>
      <p:sp>
        <p:nvSpPr>
          <p:cNvPr id="5" name="Rectangle 4">
            <a:extLst>
              <a:ext uri="{FF2B5EF4-FFF2-40B4-BE49-F238E27FC236}">
                <a16:creationId xmlns:a16="http://schemas.microsoft.com/office/drawing/2014/main" id="{755E01D1-CE75-5BA9-8BE0-80426E3DABF6}"/>
              </a:ext>
            </a:extLst>
          </p:cNvPr>
          <p:cNvSpPr>
            <a:spLocks noChangeAspect="1"/>
          </p:cNvSpPr>
          <p:nvPr/>
        </p:nvSpPr>
        <p:spPr>
          <a:xfrm>
            <a:off x="9115587" y="2750148"/>
            <a:ext cx="1187243" cy="967947"/>
          </a:xfrm>
          <a:prstGeom prst="rect">
            <a:avLst/>
          </a:prstGeom>
          <a:solidFill>
            <a:srgbClr val="5340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r>
              <a:rPr lang="en-US" sz="1200">
                <a:solidFill>
                  <a:srgbClr val="FFFFFF"/>
                </a:solidFill>
                <a:latin typeface="Arial" panose="020B0604020202020204" pitchFamily="34" charset="0"/>
                <a:cs typeface="Arial" panose="020B0604020202020204" pitchFamily="34" charset="0"/>
              </a:rPr>
              <a:t>RTO Projections</a:t>
            </a:r>
          </a:p>
        </p:txBody>
      </p:sp>
      <p:sp>
        <p:nvSpPr>
          <p:cNvPr id="6" name="Rectangle 5">
            <a:extLst>
              <a:ext uri="{FF2B5EF4-FFF2-40B4-BE49-F238E27FC236}">
                <a16:creationId xmlns:a16="http://schemas.microsoft.com/office/drawing/2014/main" id="{F65CADD9-24C1-6368-4922-9CF03773FDBD}"/>
              </a:ext>
            </a:extLst>
          </p:cNvPr>
          <p:cNvSpPr>
            <a:spLocks noChangeAspect="1"/>
          </p:cNvSpPr>
          <p:nvPr/>
        </p:nvSpPr>
        <p:spPr>
          <a:xfrm>
            <a:off x="9115587" y="1698493"/>
            <a:ext cx="1187243" cy="967947"/>
          </a:xfrm>
          <a:prstGeom prst="rect">
            <a:avLst/>
          </a:prstGeom>
          <a:solidFill>
            <a:srgbClr val="281F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r>
              <a:rPr lang="en-US" sz="1200">
                <a:solidFill>
                  <a:srgbClr val="FFFFFF"/>
                </a:solidFill>
                <a:latin typeface="Arial" panose="020B0604020202020204" pitchFamily="34" charset="0"/>
                <a:cs typeface="Arial" panose="020B0604020202020204" pitchFamily="34" charset="0"/>
              </a:rPr>
              <a:t>“long term”</a:t>
            </a:r>
          </a:p>
        </p:txBody>
      </p:sp>
      <p:sp>
        <p:nvSpPr>
          <p:cNvPr id="11" name="Rectangle 10">
            <a:extLst>
              <a:ext uri="{FF2B5EF4-FFF2-40B4-BE49-F238E27FC236}">
                <a16:creationId xmlns:a16="http://schemas.microsoft.com/office/drawing/2014/main" id="{83BE8D9E-6DB5-9E2D-4333-FA2E53D897F5}"/>
              </a:ext>
            </a:extLst>
          </p:cNvPr>
          <p:cNvSpPr>
            <a:spLocks noChangeAspect="1"/>
          </p:cNvSpPr>
          <p:nvPr/>
        </p:nvSpPr>
        <p:spPr>
          <a:xfrm>
            <a:off x="7848500" y="1706771"/>
            <a:ext cx="1187243" cy="967947"/>
          </a:xfrm>
          <a:prstGeom prst="rect">
            <a:avLst/>
          </a:prstGeom>
          <a:solidFill>
            <a:srgbClr val="281F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r>
              <a:rPr lang="en-US" sz="1200">
                <a:solidFill>
                  <a:srgbClr val="FFFFFF"/>
                </a:solidFill>
                <a:latin typeface="Arial" panose="020B0604020202020204" pitchFamily="34" charset="0"/>
                <a:cs typeface="Arial" panose="020B0604020202020204" pitchFamily="34" charset="0"/>
              </a:rPr>
              <a:t>“short term”</a:t>
            </a:r>
          </a:p>
        </p:txBody>
      </p:sp>
      <p:sp>
        <p:nvSpPr>
          <p:cNvPr id="12" name="Rectangle 11">
            <a:extLst>
              <a:ext uri="{FF2B5EF4-FFF2-40B4-BE49-F238E27FC236}">
                <a16:creationId xmlns:a16="http://schemas.microsoft.com/office/drawing/2014/main" id="{B8A4ABB8-E6C8-6AE2-ECED-E573D46C4FB2}"/>
              </a:ext>
            </a:extLst>
          </p:cNvPr>
          <p:cNvSpPr>
            <a:spLocks noChangeAspect="1"/>
          </p:cNvSpPr>
          <p:nvPr/>
        </p:nvSpPr>
        <p:spPr>
          <a:xfrm>
            <a:off x="9115587" y="3801804"/>
            <a:ext cx="1187243" cy="967947"/>
          </a:xfrm>
          <a:prstGeom prst="rect">
            <a:avLst/>
          </a:prstGeom>
          <a:solidFill>
            <a:srgbClr val="316C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r>
              <a:rPr lang="en-US" sz="1200">
                <a:solidFill>
                  <a:srgbClr val="FFFFFF"/>
                </a:solidFill>
                <a:latin typeface="Arial" panose="020B0604020202020204" pitchFamily="34" charset="0"/>
                <a:cs typeface="Arial" panose="020B0604020202020204" pitchFamily="34" charset="0"/>
              </a:rPr>
              <a:t>Area Forecast</a:t>
            </a:r>
          </a:p>
        </p:txBody>
      </p:sp>
      <p:sp>
        <p:nvSpPr>
          <p:cNvPr id="13" name="Rectangle 12">
            <a:extLst>
              <a:ext uri="{FF2B5EF4-FFF2-40B4-BE49-F238E27FC236}">
                <a16:creationId xmlns:a16="http://schemas.microsoft.com/office/drawing/2014/main" id="{200964F1-0D19-3AC2-A788-771E45E7AE56}"/>
              </a:ext>
            </a:extLst>
          </p:cNvPr>
          <p:cNvSpPr>
            <a:spLocks noChangeAspect="1"/>
          </p:cNvSpPr>
          <p:nvPr/>
        </p:nvSpPr>
        <p:spPr>
          <a:xfrm>
            <a:off x="7835996" y="2750148"/>
            <a:ext cx="1187243" cy="967947"/>
          </a:xfrm>
          <a:prstGeom prst="rect">
            <a:avLst/>
          </a:prstGeom>
          <a:solidFill>
            <a:srgbClr val="316C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r>
              <a:rPr lang="en-US" sz="1200">
                <a:solidFill>
                  <a:srgbClr val="FFFFFF"/>
                </a:solidFill>
                <a:latin typeface="Arial" panose="020B0604020202020204" pitchFamily="34" charset="0"/>
                <a:cs typeface="Arial" panose="020B0604020202020204" pitchFamily="34" charset="0"/>
              </a:rPr>
              <a:t>Constrained Zone</a:t>
            </a:r>
          </a:p>
        </p:txBody>
      </p:sp>
      <p:sp>
        <p:nvSpPr>
          <p:cNvPr id="16" name="Rectangle 15">
            <a:extLst>
              <a:ext uri="{FF2B5EF4-FFF2-40B4-BE49-F238E27FC236}">
                <a16:creationId xmlns:a16="http://schemas.microsoft.com/office/drawing/2014/main" id="{F4025E54-E42B-EBB4-7833-16118AEFDA4C}"/>
              </a:ext>
            </a:extLst>
          </p:cNvPr>
          <p:cNvSpPr>
            <a:spLocks noChangeAspect="1"/>
          </p:cNvSpPr>
          <p:nvPr/>
        </p:nvSpPr>
        <p:spPr>
          <a:xfrm>
            <a:off x="7835995" y="3801804"/>
            <a:ext cx="1187243" cy="967947"/>
          </a:xfrm>
          <a:prstGeom prst="rect">
            <a:avLst/>
          </a:prstGeom>
          <a:solidFill>
            <a:srgbClr val="316C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r>
              <a:rPr lang="en-US" sz="1200">
                <a:solidFill>
                  <a:srgbClr val="FFFFFF"/>
                </a:solidFill>
                <a:latin typeface="Arial" panose="020B0604020202020204" pitchFamily="34" charset="0"/>
                <a:cs typeface="Arial" panose="020B0604020202020204" pitchFamily="34" charset="0"/>
              </a:rPr>
              <a:t>Bus-level</a:t>
            </a:r>
          </a:p>
        </p:txBody>
      </p:sp>
      <p:sp>
        <p:nvSpPr>
          <p:cNvPr id="17" name="Rectangle 16">
            <a:extLst>
              <a:ext uri="{FF2B5EF4-FFF2-40B4-BE49-F238E27FC236}">
                <a16:creationId xmlns:a16="http://schemas.microsoft.com/office/drawing/2014/main" id="{854E57DF-9A5D-F2DC-D79C-33B9B015E42C}"/>
              </a:ext>
            </a:extLst>
          </p:cNvPr>
          <p:cNvSpPr>
            <a:spLocks noChangeAspect="1"/>
          </p:cNvSpPr>
          <p:nvPr/>
        </p:nvSpPr>
        <p:spPr>
          <a:xfrm>
            <a:off x="10395179" y="4836901"/>
            <a:ext cx="1187243" cy="967947"/>
          </a:xfrm>
          <a:prstGeom prst="rect">
            <a:avLst/>
          </a:prstGeom>
          <a:solidFill>
            <a:srgbClr val="5340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r>
              <a:rPr lang="en-US" sz="1200">
                <a:solidFill>
                  <a:srgbClr val="FFFFFF"/>
                </a:solidFill>
                <a:latin typeface="Arial" panose="020B0604020202020204" pitchFamily="34" charset="0"/>
                <a:cs typeface="Arial" panose="020B0604020202020204" pitchFamily="34" charset="0"/>
              </a:rPr>
              <a:t>Business Intelligence</a:t>
            </a:r>
          </a:p>
        </p:txBody>
      </p:sp>
      <p:sp>
        <p:nvSpPr>
          <p:cNvPr id="19" name="Rectangle 18">
            <a:extLst>
              <a:ext uri="{FF2B5EF4-FFF2-40B4-BE49-F238E27FC236}">
                <a16:creationId xmlns:a16="http://schemas.microsoft.com/office/drawing/2014/main" id="{E1A1740C-6909-767A-7793-C6430F304DE5}"/>
              </a:ext>
            </a:extLst>
          </p:cNvPr>
          <p:cNvSpPr>
            <a:spLocks noChangeAspect="1"/>
          </p:cNvSpPr>
          <p:nvPr/>
        </p:nvSpPr>
        <p:spPr>
          <a:xfrm>
            <a:off x="9106587" y="4853460"/>
            <a:ext cx="1187243" cy="967947"/>
          </a:xfrm>
          <a:prstGeom prst="rect">
            <a:avLst/>
          </a:prstGeom>
          <a:solidFill>
            <a:srgbClr val="281F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r>
              <a:rPr lang="en-US" sz="1200">
                <a:solidFill>
                  <a:srgbClr val="FFFFFF"/>
                </a:solidFill>
                <a:latin typeface="Arial" panose="020B0604020202020204" pitchFamily="34" charset="0"/>
                <a:cs typeface="Arial" panose="020B0604020202020204" pitchFamily="34" charset="0"/>
              </a:rPr>
              <a:t>15 Year IRP</a:t>
            </a:r>
          </a:p>
        </p:txBody>
      </p:sp>
      <p:sp>
        <p:nvSpPr>
          <p:cNvPr id="20" name="Rectangle 19">
            <a:extLst>
              <a:ext uri="{FF2B5EF4-FFF2-40B4-BE49-F238E27FC236}">
                <a16:creationId xmlns:a16="http://schemas.microsoft.com/office/drawing/2014/main" id="{B17BAC10-E716-E2A3-595A-DEAA59BD8117}"/>
              </a:ext>
            </a:extLst>
          </p:cNvPr>
          <p:cNvSpPr>
            <a:spLocks noChangeAspect="1"/>
          </p:cNvSpPr>
          <p:nvPr/>
        </p:nvSpPr>
        <p:spPr>
          <a:xfrm>
            <a:off x="7839500" y="4861737"/>
            <a:ext cx="1187243" cy="967947"/>
          </a:xfrm>
          <a:prstGeom prst="rect">
            <a:avLst/>
          </a:prstGeom>
          <a:solidFill>
            <a:srgbClr val="281F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r>
              <a:rPr lang="en-US" sz="1200">
                <a:solidFill>
                  <a:srgbClr val="FFFFFF"/>
                </a:solidFill>
                <a:latin typeface="Arial" panose="020B0604020202020204" pitchFamily="34" charset="0"/>
                <a:cs typeface="Arial" panose="020B0604020202020204" pitchFamily="34" charset="0"/>
              </a:rPr>
              <a:t>1 Year</a:t>
            </a:r>
          </a:p>
        </p:txBody>
      </p:sp>
    </p:spTree>
    <p:extLst>
      <p:ext uri="{BB962C8B-B14F-4D97-AF65-F5344CB8AC3E}">
        <p14:creationId xmlns:p14="http://schemas.microsoft.com/office/powerpoint/2010/main" val="873303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1000"/>
                                        <p:tgtEl>
                                          <p:spTgt spid="11"/>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childTnLst>
                                </p:cTn>
                              </p:par>
                            </p:childTnLst>
                          </p:cTn>
                        </p:par>
                        <p:par>
                          <p:cTn id="16" fill="hold">
                            <p:stCondLst>
                              <p:cond delay="2500"/>
                            </p:stCondLst>
                            <p:childTnLst>
                              <p:par>
                                <p:cTn id="17" presetID="10" presetClass="entr" presetSubtype="0" fill="hold" grpId="0" nodeType="after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1000"/>
                                        <p:tgtEl>
                                          <p:spTgt spid="20"/>
                                        </p:tgtEl>
                                      </p:cBhvr>
                                    </p:animEffect>
                                  </p:childTnLst>
                                </p:cTn>
                              </p:par>
                            </p:childTnLst>
                          </p:cTn>
                        </p:par>
                        <p:par>
                          <p:cTn id="20" fill="hold">
                            <p:stCondLst>
                              <p:cond delay="3500"/>
                            </p:stCondLst>
                            <p:childTnLst>
                              <p:par>
                                <p:cTn id="21" presetID="10" presetClass="entr" presetSubtype="0" fill="hold" grpId="0" nodeType="after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1000"/>
                                        <p:tgtEl>
                                          <p:spTgt spid="19"/>
                                        </p:tgtEl>
                                      </p:cBhvr>
                                    </p:animEffect>
                                  </p:childTnLst>
                                </p:cTn>
                              </p:par>
                            </p:childTnLst>
                          </p:cTn>
                        </p:par>
                        <p:par>
                          <p:cTn id="24" fill="hold">
                            <p:stCondLst>
                              <p:cond delay="4500"/>
                            </p:stCondLst>
                            <p:childTnLst>
                              <p:par>
                                <p:cTn id="25" presetID="10" presetClass="entr" presetSubtype="0" fill="hold" grpId="0" nodeType="after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1000"/>
                                        <p:tgtEl>
                                          <p:spTgt spid="16"/>
                                        </p:tgtEl>
                                      </p:cBhvr>
                                    </p:animEffect>
                                  </p:childTnLst>
                                </p:cTn>
                              </p:par>
                            </p:childTnLst>
                          </p:cTn>
                        </p:par>
                        <p:par>
                          <p:cTn id="28" fill="hold">
                            <p:stCondLst>
                              <p:cond delay="5500"/>
                            </p:stCondLst>
                            <p:childTnLst>
                              <p:par>
                                <p:cTn id="29" presetID="10" presetClass="entr" presetSubtype="0" fill="hold" grpId="0" nodeType="after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1000"/>
                                        <p:tgtEl>
                                          <p:spTgt spid="12"/>
                                        </p:tgtEl>
                                      </p:cBhvr>
                                    </p:animEffect>
                                  </p:childTnLst>
                                </p:cTn>
                              </p:par>
                            </p:childTnLst>
                          </p:cTn>
                        </p:par>
                        <p:par>
                          <p:cTn id="32" fill="hold">
                            <p:stCondLst>
                              <p:cond delay="6500"/>
                            </p:stCondLst>
                            <p:childTnLst>
                              <p:par>
                                <p:cTn id="33" presetID="10" presetClass="entr" presetSubtype="0" fill="hold" grpId="0" nodeType="after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1000"/>
                                        <p:tgtEl>
                                          <p:spTgt spid="13"/>
                                        </p:tgtEl>
                                      </p:cBhvr>
                                    </p:animEffect>
                                  </p:childTnLst>
                                </p:cTn>
                              </p:par>
                            </p:childTnLst>
                          </p:cTn>
                        </p:par>
                        <p:par>
                          <p:cTn id="36" fill="hold">
                            <p:stCondLst>
                              <p:cond delay="7500"/>
                            </p:stCondLst>
                            <p:childTnLst>
                              <p:par>
                                <p:cTn id="37" presetID="10" presetClass="entr" presetSubtype="0" fill="hold" grpId="0" nodeType="after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fade">
                                      <p:cBhvr>
                                        <p:cTn id="39" dur="1000"/>
                                        <p:tgtEl>
                                          <p:spTgt spid="4"/>
                                        </p:tgtEl>
                                      </p:cBhvr>
                                    </p:animEffect>
                                  </p:childTnLst>
                                </p:cTn>
                              </p:par>
                            </p:childTnLst>
                          </p:cTn>
                        </p:par>
                        <p:par>
                          <p:cTn id="40" fill="hold">
                            <p:stCondLst>
                              <p:cond delay="8500"/>
                            </p:stCondLst>
                            <p:childTnLst>
                              <p:par>
                                <p:cTn id="41" presetID="10" presetClass="entr" presetSubtype="0" fill="hold" grpId="0" nodeType="after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fade">
                                      <p:cBhvr>
                                        <p:cTn id="43" dur="1000"/>
                                        <p:tgtEl>
                                          <p:spTgt spid="5"/>
                                        </p:tgtEl>
                                      </p:cBhvr>
                                    </p:animEffect>
                                  </p:childTnLst>
                                </p:cTn>
                              </p:par>
                            </p:childTnLst>
                          </p:cTn>
                        </p:par>
                        <p:par>
                          <p:cTn id="44" fill="hold">
                            <p:stCondLst>
                              <p:cond delay="9500"/>
                            </p:stCondLst>
                            <p:childTnLst>
                              <p:par>
                                <p:cTn id="45" presetID="10" presetClass="entr" presetSubtype="0" fill="hold" grpId="0" nodeType="afterEffect">
                                  <p:stCondLst>
                                    <p:cond delay="0"/>
                                  </p:stCondLst>
                                  <p:childTnLst>
                                    <p:set>
                                      <p:cBhvr>
                                        <p:cTn id="46" dur="1" fill="hold">
                                          <p:stCondLst>
                                            <p:cond delay="0"/>
                                          </p:stCondLst>
                                        </p:cTn>
                                        <p:tgtEl>
                                          <p:spTgt spid="3"/>
                                        </p:tgtEl>
                                        <p:attrNameLst>
                                          <p:attrName>style.visibility</p:attrName>
                                        </p:attrNameLst>
                                      </p:cBhvr>
                                      <p:to>
                                        <p:strVal val="visible"/>
                                      </p:to>
                                    </p:set>
                                    <p:animEffect transition="in" filter="fade">
                                      <p:cBhvr>
                                        <p:cTn id="47" dur="1000"/>
                                        <p:tgtEl>
                                          <p:spTgt spid="3"/>
                                        </p:tgtEl>
                                      </p:cBhvr>
                                    </p:animEffect>
                                  </p:childTnLst>
                                </p:cTn>
                              </p:par>
                            </p:childTnLst>
                          </p:cTn>
                        </p:par>
                        <p:par>
                          <p:cTn id="48" fill="hold">
                            <p:stCondLst>
                              <p:cond delay="10500"/>
                            </p:stCondLst>
                            <p:childTnLst>
                              <p:par>
                                <p:cTn id="49" presetID="10" presetClass="entr" presetSubtype="0" fill="hold" grpId="0" nodeType="afterEffect">
                                  <p:stCondLst>
                                    <p:cond delay="0"/>
                                  </p:stCondLst>
                                  <p:childTnLst>
                                    <p:set>
                                      <p:cBhvr>
                                        <p:cTn id="50" dur="1" fill="hold">
                                          <p:stCondLst>
                                            <p:cond delay="0"/>
                                          </p:stCondLst>
                                        </p:cTn>
                                        <p:tgtEl>
                                          <p:spTgt spid="2"/>
                                        </p:tgtEl>
                                        <p:attrNameLst>
                                          <p:attrName>style.visibility</p:attrName>
                                        </p:attrNameLst>
                                      </p:cBhvr>
                                      <p:to>
                                        <p:strVal val="visible"/>
                                      </p:to>
                                    </p:set>
                                    <p:animEffect transition="in" filter="fade">
                                      <p:cBhvr>
                                        <p:cTn id="51" dur="1000"/>
                                        <p:tgtEl>
                                          <p:spTgt spid="2"/>
                                        </p:tgtEl>
                                      </p:cBhvr>
                                    </p:animEffect>
                                  </p:childTnLst>
                                </p:cTn>
                              </p:par>
                            </p:childTnLst>
                          </p:cTn>
                        </p:par>
                        <p:par>
                          <p:cTn id="52" fill="hold">
                            <p:stCondLst>
                              <p:cond delay="11500"/>
                            </p:stCondLst>
                            <p:childTnLst>
                              <p:par>
                                <p:cTn id="53" presetID="10" presetClass="entr" presetSubtype="0" fill="hold" grpId="0" nodeType="after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fade">
                                      <p:cBhvr>
                                        <p:cTn id="55" dur="1000"/>
                                        <p:tgtEl>
                                          <p:spTgt spid="17"/>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9">
                                            <p:txEl>
                                              <p:pRg st="1" end="1"/>
                                            </p:txEl>
                                          </p:spTgt>
                                        </p:tgtEl>
                                        <p:attrNameLst>
                                          <p:attrName>style.visibility</p:attrName>
                                        </p:attrNameLst>
                                      </p:cBhvr>
                                      <p:to>
                                        <p:strVal val="visible"/>
                                      </p:to>
                                    </p:set>
                                    <p:animEffect transition="in" filter="fade">
                                      <p:cBhvr>
                                        <p:cTn id="60" dur="500"/>
                                        <p:tgtEl>
                                          <p:spTgt spid="9">
                                            <p:txEl>
                                              <p:pRg st="1" end="1"/>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9">
                                            <p:txEl>
                                              <p:pRg st="2" end="2"/>
                                            </p:txEl>
                                          </p:spTgt>
                                        </p:tgtEl>
                                        <p:attrNameLst>
                                          <p:attrName>style.visibility</p:attrName>
                                        </p:attrNameLst>
                                      </p:cBhvr>
                                      <p:to>
                                        <p:strVal val="visible"/>
                                      </p:to>
                                    </p:set>
                                    <p:animEffect transition="in" filter="fade">
                                      <p:cBhvr>
                                        <p:cTn id="65" dur="500"/>
                                        <p:tgtEl>
                                          <p:spTgt spid="9">
                                            <p:txEl>
                                              <p:pRg st="2" end="2"/>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nodeType="clickEffect">
                                  <p:stCondLst>
                                    <p:cond delay="0"/>
                                  </p:stCondLst>
                                  <p:childTnLst>
                                    <p:set>
                                      <p:cBhvr>
                                        <p:cTn id="69" dur="1" fill="hold">
                                          <p:stCondLst>
                                            <p:cond delay="0"/>
                                          </p:stCondLst>
                                        </p:cTn>
                                        <p:tgtEl>
                                          <p:spTgt spid="9">
                                            <p:txEl>
                                              <p:pRg st="3" end="3"/>
                                            </p:txEl>
                                          </p:spTgt>
                                        </p:tgtEl>
                                        <p:attrNameLst>
                                          <p:attrName>style.visibility</p:attrName>
                                        </p:attrNameLst>
                                      </p:cBhvr>
                                      <p:to>
                                        <p:strVal val="visible"/>
                                      </p:to>
                                    </p:set>
                                    <p:animEffect transition="in" filter="fade">
                                      <p:cBhvr>
                                        <p:cTn id="70" dur="500"/>
                                        <p:tgtEl>
                                          <p:spTgt spid="9">
                                            <p:txEl>
                                              <p:pRg st="3" end="3"/>
                                            </p:txEl>
                                          </p:spTgt>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nodeType="clickEffect">
                                  <p:stCondLst>
                                    <p:cond delay="0"/>
                                  </p:stCondLst>
                                  <p:childTnLst>
                                    <p:set>
                                      <p:cBhvr>
                                        <p:cTn id="74" dur="1" fill="hold">
                                          <p:stCondLst>
                                            <p:cond delay="0"/>
                                          </p:stCondLst>
                                        </p:cTn>
                                        <p:tgtEl>
                                          <p:spTgt spid="9">
                                            <p:txEl>
                                              <p:pRg st="4" end="4"/>
                                            </p:txEl>
                                          </p:spTgt>
                                        </p:tgtEl>
                                        <p:attrNameLst>
                                          <p:attrName>style.visibility</p:attrName>
                                        </p:attrNameLst>
                                      </p:cBhvr>
                                      <p:to>
                                        <p:strVal val="visible"/>
                                      </p:to>
                                    </p:set>
                                    <p:animEffect transition="in" filter="fade">
                                      <p:cBhvr>
                                        <p:cTn id="75" dur="500"/>
                                        <p:tgtEl>
                                          <p:spTgt spid="9">
                                            <p:txEl>
                                              <p:pRg st="4" end="4"/>
                                            </p:txEl>
                                          </p:spTgt>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nodeType="clickEffect">
                                  <p:stCondLst>
                                    <p:cond delay="0"/>
                                  </p:stCondLst>
                                  <p:childTnLst>
                                    <p:set>
                                      <p:cBhvr>
                                        <p:cTn id="79" dur="1" fill="hold">
                                          <p:stCondLst>
                                            <p:cond delay="0"/>
                                          </p:stCondLst>
                                        </p:cTn>
                                        <p:tgtEl>
                                          <p:spTgt spid="9">
                                            <p:txEl>
                                              <p:pRg st="5" end="5"/>
                                            </p:txEl>
                                          </p:spTgt>
                                        </p:tgtEl>
                                        <p:attrNameLst>
                                          <p:attrName>style.visibility</p:attrName>
                                        </p:attrNameLst>
                                      </p:cBhvr>
                                      <p:to>
                                        <p:strVal val="visible"/>
                                      </p:to>
                                    </p:set>
                                    <p:animEffect transition="in" filter="fade">
                                      <p:cBhvr>
                                        <p:cTn id="80" dur="500"/>
                                        <p:tgtEl>
                                          <p:spTgt spid="9">
                                            <p:txEl>
                                              <p:pRg st="5" end="5"/>
                                            </p:txEl>
                                          </p:spTgt>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nodeType="clickEffect">
                                  <p:stCondLst>
                                    <p:cond delay="0"/>
                                  </p:stCondLst>
                                  <p:childTnLst>
                                    <p:set>
                                      <p:cBhvr>
                                        <p:cTn id="84" dur="1" fill="hold">
                                          <p:stCondLst>
                                            <p:cond delay="0"/>
                                          </p:stCondLst>
                                        </p:cTn>
                                        <p:tgtEl>
                                          <p:spTgt spid="9">
                                            <p:txEl>
                                              <p:pRg st="6" end="6"/>
                                            </p:txEl>
                                          </p:spTgt>
                                        </p:tgtEl>
                                        <p:attrNameLst>
                                          <p:attrName>style.visibility</p:attrName>
                                        </p:attrNameLst>
                                      </p:cBhvr>
                                      <p:to>
                                        <p:strVal val="visible"/>
                                      </p:to>
                                    </p:set>
                                    <p:animEffect transition="in" filter="fade">
                                      <p:cBhvr>
                                        <p:cTn id="85" dur="500"/>
                                        <p:tgtEl>
                                          <p:spTgt spid="9">
                                            <p:txEl>
                                              <p:pRg st="6" end="6"/>
                                            </p:txEl>
                                          </p:spTgt>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nodeType="clickEffect">
                                  <p:stCondLst>
                                    <p:cond delay="0"/>
                                  </p:stCondLst>
                                  <p:childTnLst>
                                    <p:set>
                                      <p:cBhvr>
                                        <p:cTn id="89" dur="1" fill="hold">
                                          <p:stCondLst>
                                            <p:cond delay="0"/>
                                          </p:stCondLst>
                                        </p:cTn>
                                        <p:tgtEl>
                                          <p:spTgt spid="9">
                                            <p:txEl>
                                              <p:pRg st="7" end="7"/>
                                            </p:txEl>
                                          </p:spTgt>
                                        </p:tgtEl>
                                        <p:attrNameLst>
                                          <p:attrName>style.visibility</p:attrName>
                                        </p:attrNameLst>
                                      </p:cBhvr>
                                      <p:to>
                                        <p:strVal val="visible"/>
                                      </p:to>
                                    </p:set>
                                    <p:animEffect transition="in" filter="fade">
                                      <p:cBhvr>
                                        <p:cTn id="90" dur="500"/>
                                        <p:tgtEl>
                                          <p:spTgt spid="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P spid="11" grpId="0" animBg="1"/>
      <p:bldP spid="12" grpId="0" animBg="1"/>
      <p:bldP spid="13" grpId="0" animBg="1"/>
      <p:bldP spid="16" grpId="0" animBg="1"/>
      <p:bldP spid="17" grpId="0" animBg="1"/>
      <p:bldP spid="19" grpId="0" animBg="1"/>
      <p:bldP spid="2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5A8588-EF08-B3C6-DF25-7C096B2A5C04}"/>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F84754C4-7919-718E-D92D-32CA014F843C}"/>
              </a:ext>
            </a:extLst>
          </p:cNvPr>
          <p:cNvSpPr>
            <a:spLocks noGrp="1"/>
          </p:cNvSpPr>
          <p:nvPr>
            <p:ph type="body" sz="quarter" idx="10"/>
          </p:nvPr>
        </p:nvSpPr>
        <p:spPr/>
        <p:txBody>
          <a:bodyPr>
            <a:normAutofit fontScale="92500" lnSpcReduction="10000"/>
          </a:bodyPr>
          <a:lstStyle/>
          <a:p>
            <a:r>
              <a:rPr lang="en-US"/>
              <a:t>From Framework to Business Impact</a:t>
            </a:r>
          </a:p>
        </p:txBody>
      </p:sp>
      <p:sp>
        <p:nvSpPr>
          <p:cNvPr id="7" name="Title 6">
            <a:extLst>
              <a:ext uri="{FF2B5EF4-FFF2-40B4-BE49-F238E27FC236}">
                <a16:creationId xmlns:a16="http://schemas.microsoft.com/office/drawing/2014/main" id="{1C1B6E8F-9090-A5A3-BA9B-0F12383D7FB8}"/>
              </a:ext>
            </a:extLst>
          </p:cNvPr>
          <p:cNvSpPr>
            <a:spLocks noGrp="1"/>
          </p:cNvSpPr>
          <p:nvPr>
            <p:ph type="title"/>
          </p:nvPr>
        </p:nvSpPr>
        <p:spPr/>
        <p:txBody>
          <a:bodyPr/>
          <a:lstStyle/>
          <a:p>
            <a:r>
              <a:rPr lang="en-US">
                <a:latin typeface="Univers"/>
              </a:rPr>
              <a:t>This is Our Transmission Forecast Story</a:t>
            </a:r>
            <a:endParaRPr lang="en-US"/>
          </a:p>
        </p:txBody>
      </p:sp>
      <p:sp>
        <p:nvSpPr>
          <p:cNvPr id="10" name="Text Placeholder 9">
            <a:extLst>
              <a:ext uri="{FF2B5EF4-FFF2-40B4-BE49-F238E27FC236}">
                <a16:creationId xmlns:a16="http://schemas.microsoft.com/office/drawing/2014/main" id="{00F8784E-BAF1-B8CD-3F0F-5AFD458B2EE5}"/>
              </a:ext>
            </a:extLst>
          </p:cNvPr>
          <p:cNvSpPr>
            <a:spLocks noGrp="1"/>
          </p:cNvSpPr>
          <p:nvPr>
            <p:ph type="body" sz="quarter" idx="12"/>
          </p:nvPr>
        </p:nvSpPr>
        <p:spPr/>
        <p:txBody>
          <a:bodyPr/>
          <a:lstStyle/>
          <a:p>
            <a:r>
              <a:rPr lang="en-US"/>
              <a:t>OUR FOUR PART STORY</a:t>
            </a:r>
          </a:p>
        </p:txBody>
      </p:sp>
      <p:sp>
        <p:nvSpPr>
          <p:cNvPr id="2" name="Rectangle 1">
            <a:extLst>
              <a:ext uri="{FF2B5EF4-FFF2-40B4-BE49-F238E27FC236}">
                <a16:creationId xmlns:a16="http://schemas.microsoft.com/office/drawing/2014/main" id="{396637E7-B640-95F6-A5A1-94BDCA3A156F}"/>
              </a:ext>
            </a:extLst>
          </p:cNvPr>
          <p:cNvSpPr>
            <a:spLocks noChangeAspect="1"/>
          </p:cNvSpPr>
          <p:nvPr/>
        </p:nvSpPr>
        <p:spPr>
          <a:xfrm>
            <a:off x="1000033" y="2330769"/>
            <a:ext cx="2386619" cy="3352767"/>
          </a:xfrm>
          <a:prstGeom prst="rect">
            <a:avLst/>
          </a:prstGeom>
          <a:solidFill>
            <a:srgbClr val="281F41"/>
          </a:solidFill>
          <a:ln>
            <a:noFill/>
          </a:ln>
        </p:spPr>
        <p:style>
          <a:lnRef idx="2">
            <a:schemeClr val="accent1">
              <a:shade val="50000"/>
            </a:schemeClr>
          </a:lnRef>
          <a:fillRef idx="1">
            <a:schemeClr val="accent1"/>
          </a:fillRef>
          <a:effectRef idx="0">
            <a:schemeClr val="accent1"/>
          </a:effectRef>
          <a:fontRef idx="minor">
            <a:schemeClr val="lt1"/>
          </a:fontRef>
        </p:style>
        <p:txBody>
          <a:bodyPr lIns="487680" tIns="487680" rIns="487680" bIns="487680" rtlCol="0" anchor="ctr"/>
          <a:lstStyle/>
          <a:p>
            <a:pPr algn="ctr" defTabSz="609585"/>
            <a:r>
              <a:rPr lang="en-US" sz="1333" b="1">
                <a:solidFill>
                  <a:srgbClr val="FFFFFF"/>
                </a:solidFill>
                <a:latin typeface="Arial" panose="020B0604020202020204" pitchFamily="34" charset="0"/>
                <a:cs typeface="Arial" panose="020B0604020202020204" pitchFamily="34" charset="0"/>
              </a:rPr>
              <a:t>Our Business Objectives</a:t>
            </a:r>
          </a:p>
        </p:txBody>
      </p:sp>
      <p:sp>
        <p:nvSpPr>
          <p:cNvPr id="3" name="Rectangle 2">
            <a:extLst>
              <a:ext uri="{FF2B5EF4-FFF2-40B4-BE49-F238E27FC236}">
                <a16:creationId xmlns:a16="http://schemas.microsoft.com/office/drawing/2014/main" id="{F155B5CB-552A-6368-A472-3DCDFAA0620A}"/>
              </a:ext>
            </a:extLst>
          </p:cNvPr>
          <p:cNvSpPr>
            <a:spLocks noChangeAspect="1"/>
          </p:cNvSpPr>
          <p:nvPr/>
        </p:nvSpPr>
        <p:spPr>
          <a:xfrm>
            <a:off x="3574911" y="2330767"/>
            <a:ext cx="2386619" cy="3352767"/>
          </a:xfrm>
          <a:prstGeom prst="rect">
            <a:avLst/>
          </a:prstGeom>
          <a:solidFill>
            <a:srgbClr val="281F41"/>
          </a:solidFill>
          <a:ln>
            <a:noFill/>
          </a:ln>
        </p:spPr>
        <p:style>
          <a:lnRef idx="2">
            <a:schemeClr val="accent1">
              <a:shade val="50000"/>
            </a:schemeClr>
          </a:lnRef>
          <a:fillRef idx="1">
            <a:schemeClr val="accent1"/>
          </a:fillRef>
          <a:effectRef idx="0">
            <a:schemeClr val="accent1"/>
          </a:effectRef>
          <a:fontRef idx="minor">
            <a:schemeClr val="lt1"/>
          </a:fontRef>
        </p:style>
        <p:txBody>
          <a:bodyPr lIns="487680" tIns="487680" rIns="487680" bIns="487680" rtlCol="0" anchor="ctr"/>
          <a:lstStyle/>
          <a:p>
            <a:pPr algn="ctr" defTabSz="609585"/>
            <a:r>
              <a:rPr lang="en-US" sz="1333" b="1">
                <a:solidFill>
                  <a:srgbClr val="FFFFFF"/>
                </a:solidFill>
                <a:latin typeface="Arial" panose="020B0604020202020204" pitchFamily="34" charset="0"/>
                <a:cs typeface="Arial" panose="020B0604020202020204" pitchFamily="34" charset="0"/>
              </a:rPr>
              <a:t>Building a Sustainable Framework</a:t>
            </a:r>
          </a:p>
        </p:txBody>
      </p:sp>
      <p:sp>
        <p:nvSpPr>
          <p:cNvPr id="4" name="Rectangle 3">
            <a:extLst>
              <a:ext uri="{FF2B5EF4-FFF2-40B4-BE49-F238E27FC236}">
                <a16:creationId xmlns:a16="http://schemas.microsoft.com/office/drawing/2014/main" id="{B69DFFCB-9334-B64A-45A8-5780F8A331B6}"/>
              </a:ext>
            </a:extLst>
          </p:cNvPr>
          <p:cNvSpPr>
            <a:spLocks noChangeAspect="1"/>
          </p:cNvSpPr>
          <p:nvPr/>
        </p:nvSpPr>
        <p:spPr>
          <a:xfrm>
            <a:off x="6149788" y="2330769"/>
            <a:ext cx="2386619" cy="3352767"/>
          </a:xfrm>
          <a:prstGeom prst="rect">
            <a:avLst/>
          </a:prstGeom>
          <a:solidFill>
            <a:srgbClr val="281F41"/>
          </a:solidFill>
          <a:ln>
            <a:noFill/>
          </a:ln>
        </p:spPr>
        <p:style>
          <a:lnRef idx="2">
            <a:schemeClr val="accent1">
              <a:shade val="50000"/>
            </a:schemeClr>
          </a:lnRef>
          <a:fillRef idx="1">
            <a:schemeClr val="accent1"/>
          </a:fillRef>
          <a:effectRef idx="0">
            <a:schemeClr val="accent1"/>
          </a:effectRef>
          <a:fontRef idx="minor">
            <a:schemeClr val="lt1"/>
          </a:fontRef>
        </p:style>
        <p:txBody>
          <a:bodyPr lIns="487680" tIns="487680" rIns="487680" bIns="487680" rtlCol="0" anchor="ctr"/>
          <a:lstStyle/>
          <a:p>
            <a:pPr algn="ctr" defTabSz="609585"/>
            <a:r>
              <a:rPr lang="en-US" sz="1333" b="1">
                <a:solidFill>
                  <a:srgbClr val="FFFFFF"/>
                </a:solidFill>
                <a:latin typeface="Arial" panose="020B0604020202020204" pitchFamily="34" charset="0"/>
                <a:cs typeface="Arial" panose="020B0604020202020204" pitchFamily="34" charset="0"/>
              </a:rPr>
              <a:t>Enabling Dominion: Applied Forecast Case Studies</a:t>
            </a:r>
            <a:endParaRPr lang="en-US" sz="1333">
              <a:solidFill>
                <a:srgbClr val="FFFFFF"/>
              </a:solidFill>
              <a:latin typeface="Corbel" panose="020B0503020204020204"/>
            </a:endParaRPr>
          </a:p>
        </p:txBody>
      </p:sp>
      <p:sp>
        <p:nvSpPr>
          <p:cNvPr id="5" name="Rectangle 4">
            <a:extLst>
              <a:ext uri="{FF2B5EF4-FFF2-40B4-BE49-F238E27FC236}">
                <a16:creationId xmlns:a16="http://schemas.microsoft.com/office/drawing/2014/main" id="{22112A3D-240C-C96E-0820-DA3F7FF932C7}"/>
              </a:ext>
            </a:extLst>
          </p:cNvPr>
          <p:cNvSpPr>
            <a:spLocks noChangeAspect="1"/>
          </p:cNvSpPr>
          <p:nvPr/>
        </p:nvSpPr>
        <p:spPr>
          <a:xfrm>
            <a:off x="8724665" y="2330767"/>
            <a:ext cx="2386619" cy="3352767"/>
          </a:xfrm>
          <a:prstGeom prst="rect">
            <a:avLst/>
          </a:prstGeom>
          <a:solidFill>
            <a:srgbClr val="281F41"/>
          </a:solidFill>
          <a:ln>
            <a:noFill/>
          </a:ln>
        </p:spPr>
        <p:style>
          <a:lnRef idx="2">
            <a:schemeClr val="accent1">
              <a:shade val="50000"/>
            </a:schemeClr>
          </a:lnRef>
          <a:fillRef idx="1">
            <a:schemeClr val="accent1"/>
          </a:fillRef>
          <a:effectRef idx="0">
            <a:schemeClr val="accent1"/>
          </a:effectRef>
          <a:fontRef idx="minor">
            <a:schemeClr val="lt1"/>
          </a:fontRef>
        </p:style>
        <p:txBody>
          <a:bodyPr lIns="487680" tIns="487680" rIns="487680" bIns="487680" rtlCol="0" anchor="ctr"/>
          <a:lstStyle/>
          <a:p>
            <a:pPr algn="ctr" defTabSz="609585"/>
            <a:r>
              <a:rPr lang="en-US" sz="1333" b="1">
                <a:solidFill>
                  <a:srgbClr val="FFFFFF"/>
                </a:solidFill>
                <a:latin typeface="Arial" panose="020B0604020202020204" pitchFamily="34" charset="0"/>
                <a:cs typeface="Arial" panose="020B0604020202020204" pitchFamily="34" charset="0"/>
              </a:rPr>
              <a:t>Visualization: The Importance of Data Storytelling</a:t>
            </a:r>
            <a:endParaRPr lang="en-US" sz="1333">
              <a:solidFill>
                <a:srgbClr val="FFFFFF"/>
              </a:solidFill>
              <a:latin typeface="Corbel" panose="020B0503020204020204"/>
            </a:endParaRPr>
          </a:p>
        </p:txBody>
      </p:sp>
      <p:sp>
        <p:nvSpPr>
          <p:cNvPr id="15" name="Rectangle 14">
            <a:extLst>
              <a:ext uri="{FF2B5EF4-FFF2-40B4-BE49-F238E27FC236}">
                <a16:creationId xmlns:a16="http://schemas.microsoft.com/office/drawing/2014/main" id="{09BBE2FE-3542-5F9F-F250-A91720DB6E49}"/>
              </a:ext>
            </a:extLst>
          </p:cNvPr>
          <p:cNvSpPr>
            <a:spLocks noChangeAspect="1"/>
          </p:cNvSpPr>
          <p:nvPr/>
        </p:nvSpPr>
        <p:spPr>
          <a:xfrm>
            <a:off x="1000033" y="2330766"/>
            <a:ext cx="2386619" cy="3352767"/>
          </a:xfrm>
          <a:prstGeom prst="rect">
            <a:avLst/>
          </a:prstGeom>
          <a:solidFill>
            <a:srgbClr val="E4E0F0"/>
          </a:solidFill>
          <a:ln>
            <a:noFill/>
          </a:ln>
        </p:spPr>
        <p:style>
          <a:lnRef idx="2">
            <a:schemeClr val="accent1">
              <a:shade val="50000"/>
            </a:schemeClr>
          </a:lnRef>
          <a:fillRef idx="1">
            <a:schemeClr val="accent1"/>
          </a:fillRef>
          <a:effectRef idx="0">
            <a:schemeClr val="accent1"/>
          </a:effectRef>
          <a:fontRef idx="minor">
            <a:schemeClr val="lt1"/>
          </a:fontRef>
        </p:style>
        <p:txBody>
          <a:bodyPr lIns="487680" tIns="487680" rIns="487680" bIns="487680" rtlCol="0" anchor="ctr"/>
          <a:lstStyle/>
          <a:p>
            <a:pPr algn="ctr" defTabSz="609585"/>
            <a:r>
              <a:rPr lang="en-US" sz="1333" b="1">
                <a:solidFill>
                  <a:srgbClr val="FFFFFF"/>
                </a:solidFill>
                <a:latin typeface="Arial" panose="020B0604020202020204" pitchFamily="34" charset="0"/>
                <a:cs typeface="Arial" panose="020B0604020202020204" pitchFamily="34" charset="0"/>
              </a:rPr>
              <a:t>Our Business Objectives</a:t>
            </a:r>
          </a:p>
        </p:txBody>
      </p:sp>
    </p:spTree>
    <p:extLst>
      <p:ext uri="{BB962C8B-B14F-4D97-AF65-F5344CB8AC3E}">
        <p14:creationId xmlns:p14="http://schemas.microsoft.com/office/powerpoint/2010/main" val="2897775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1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62">
            <a:extLst>
              <a:ext uri="{FF2B5EF4-FFF2-40B4-BE49-F238E27FC236}">
                <a16:creationId xmlns:a16="http://schemas.microsoft.com/office/drawing/2014/main" id="{F8FE8149-5A22-6313-2152-AB15005ACB8A}"/>
              </a:ext>
            </a:extLst>
          </p:cNvPr>
          <p:cNvSpPr/>
          <p:nvPr/>
        </p:nvSpPr>
        <p:spPr>
          <a:xfrm>
            <a:off x="829727" y="5039284"/>
            <a:ext cx="10332445" cy="827193"/>
          </a:xfrm>
          <a:prstGeom prst="leftRightArrow">
            <a:avLst/>
          </a:prstGeom>
          <a:solidFill>
            <a:schemeClr val="bg2"/>
          </a:solidFill>
          <a:ln>
            <a:noFill/>
          </a:ln>
          <a:effectLst/>
        </p:spPr>
        <p:txBody>
          <a:bodyPr wrap="none"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457189"/>
            <a:endParaRPr lang="en-US" sz="1467" kern="0">
              <a:solidFill>
                <a:srgbClr val="F2F2F2"/>
              </a:solidFill>
              <a:latin typeface="Aptos" panose="020B0004020202020204" pitchFamily="34" charset="0"/>
            </a:endParaRPr>
          </a:p>
        </p:txBody>
      </p:sp>
      <p:sp>
        <p:nvSpPr>
          <p:cNvPr id="29" name="Rectangle 9">
            <a:extLst>
              <a:ext uri="{FF2B5EF4-FFF2-40B4-BE49-F238E27FC236}">
                <a16:creationId xmlns:a16="http://schemas.microsoft.com/office/drawing/2014/main" id="{8249390D-08D5-DAFB-218E-38A871FE4CC0}"/>
              </a:ext>
            </a:extLst>
          </p:cNvPr>
          <p:cNvSpPr/>
          <p:nvPr/>
        </p:nvSpPr>
        <p:spPr>
          <a:xfrm>
            <a:off x="4397961" y="2210065"/>
            <a:ext cx="1597152" cy="1897145"/>
          </a:xfrm>
          <a:prstGeom prst="roundRect">
            <a:avLst/>
          </a:prstGeom>
          <a:solidFill>
            <a:schemeClr val="bg2"/>
          </a:solidFill>
          <a:ln>
            <a:noFill/>
          </a:ln>
          <a:effectLst/>
        </p:spPr>
        <p:txBody>
          <a:bodyPr wrap="none"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457189"/>
            <a:endParaRPr lang="en-US" sz="1467" kern="0">
              <a:solidFill>
                <a:srgbClr val="FFFFFF"/>
              </a:solidFill>
              <a:latin typeface="Aptos" panose="020B0004020202020204" pitchFamily="34" charset="0"/>
            </a:endParaRPr>
          </a:p>
        </p:txBody>
      </p:sp>
      <p:sp>
        <p:nvSpPr>
          <p:cNvPr id="30" name="Rectangle 9">
            <a:extLst>
              <a:ext uri="{FF2B5EF4-FFF2-40B4-BE49-F238E27FC236}">
                <a16:creationId xmlns:a16="http://schemas.microsoft.com/office/drawing/2014/main" id="{CAA11653-7226-A679-363E-B52E48FC41A9}"/>
              </a:ext>
            </a:extLst>
          </p:cNvPr>
          <p:cNvSpPr/>
          <p:nvPr/>
        </p:nvSpPr>
        <p:spPr>
          <a:xfrm>
            <a:off x="6146585" y="2435444"/>
            <a:ext cx="1597152" cy="1897145"/>
          </a:xfrm>
          <a:prstGeom prst="roundRect">
            <a:avLst/>
          </a:prstGeom>
          <a:solidFill>
            <a:schemeClr val="bg2"/>
          </a:solidFill>
          <a:ln>
            <a:noFill/>
          </a:ln>
          <a:effectLst/>
        </p:spPr>
        <p:txBody>
          <a:bodyPr wrap="none"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457189"/>
            <a:endParaRPr lang="en-US" sz="1467" kern="0">
              <a:solidFill>
                <a:srgbClr val="FFFFFF"/>
              </a:solidFill>
              <a:latin typeface="Aptos" panose="020B0004020202020204" pitchFamily="34" charset="0"/>
            </a:endParaRPr>
          </a:p>
        </p:txBody>
      </p:sp>
      <p:sp>
        <p:nvSpPr>
          <p:cNvPr id="31" name="Rectangle 9">
            <a:extLst>
              <a:ext uri="{FF2B5EF4-FFF2-40B4-BE49-F238E27FC236}">
                <a16:creationId xmlns:a16="http://schemas.microsoft.com/office/drawing/2014/main" id="{8FE0C39A-CBF3-EF7A-3109-5898398F5225}"/>
              </a:ext>
            </a:extLst>
          </p:cNvPr>
          <p:cNvSpPr/>
          <p:nvPr/>
        </p:nvSpPr>
        <p:spPr>
          <a:xfrm>
            <a:off x="7895209" y="2649832"/>
            <a:ext cx="1597152" cy="1897145"/>
          </a:xfrm>
          <a:prstGeom prst="roundRect">
            <a:avLst/>
          </a:prstGeom>
          <a:solidFill>
            <a:schemeClr val="bg2"/>
          </a:solidFill>
          <a:ln>
            <a:noFill/>
          </a:ln>
          <a:effectLst/>
        </p:spPr>
        <p:txBody>
          <a:bodyPr wrap="none"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457189"/>
            <a:endParaRPr lang="en-US" sz="1467" kern="0">
              <a:solidFill>
                <a:srgbClr val="FFFFFF"/>
              </a:solidFill>
              <a:latin typeface="Aptos" panose="020B0004020202020204" pitchFamily="34" charset="0"/>
            </a:endParaRPr>
          </a:p>
        </p:txBody>
      </p:sp>
      <p:sp>
        <p:nvSpPr>
          <p:cNvPr id="32" name="Rectangle 9">
            <a:extLst>
              <a:ext uri="{FF2B5EF4-FFF2-40B4-BE49-F238E27FC236}">
                <a16:creationId xmlns:a16="http://schemas.microsoft.com/office/drawing/2014/main" id="{EB50122D-1600-B188-6EE3-BA72BC37AB7F}"/>
              </a:ext>
            </a:extLst>
          </p:cNvPr>
          <p:cNvSpPr/>
          <p:nvPr/>
        </p:nvSpPr>
        <p:spPr>
          <a:xfrm>
            <a:off x="9636007" y="2933982"/>
            <a:ext cx="1597152" cy="1897145"/>
          </a:xfrm>
          <a:prstGeom prst="roundRect">
            <a:avLst/>
          </a:prstGeom>
          <a:solidFill>
            <a:schemeClr val="bg2"/>
          </a:solidFill>
          <a:ln>
            <a:noFill/>
          </a:ln>
          <a:effectLst/>
        </p:spPr>
        <p:txBody>
          <a:bodyPr wrap="none"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457189"/>
            <a:endParaRPr lang="en-US" sz="1467" kern="0">
              <a:solidFill>
                <a:srgbClr val="FFFFFF"/>
              </a:solidFill>
              <a:latin typeface="Aptos" panose="020B0004020202020204" pitchFamily="34" charset="0"/>
            </a:endParaRPr>
          </a:p>
        </p:txBody>
      </p:sp>
      <p:sp>
        <p:nvSpPr>
          <p:cNvPr id="28" name="Rectangle 9">
            <a:extLst>
              <a:ext uri="{FF2B5EF4-FFF2-40B4-BE49-F238E27FC236}">
                <a16:creationId xmlns:a16="http://schemas.microsoft.com/office/drawing/2014/main" id="{AB881BF5-5E6D-77FF-9AE6-14FD8F4EE4B6}"/>
              </a:ext>
            </a:extLst>
          </p:cNvPr>
          <p:cNvSpPr/>
          <p:nvPr/>
        </p:nvSpPr>
        <p:spPr>
          <a:xfrm>
            <a:off x="2653251" y="1968866"/>
            <a:ext cx="1597152" cy="1897145"/>
          </a:xfrm>
          <a:prstGeom prst="roundRect">
            <a:avLst/>
          </a:prstGeom>
          <a:solidFill>
            <a:schemeClr val="bg2"/>
          </a:solidFill>
          <a:ln>
            <a:noFill/>
          </a:ln>
          <a:effectLst/>
        </p:spPr>
        <p:txBody>
          <a:bodyPr wrap="none"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457189"/>
            <a:endParaRPr lang="en-US" sz="1467" kern="0">
              <a:solidFill>
                <a:srgbClr val="FFFFFF"/>
              </a:solidFill>
              <a:latin typeface="Aptos" panose="020B0004020202020204" pitchFamily="34" charset="0"/>
            </a:endParaRPr>
          </a:p>
        </p:txBody>
      </p:sp>
      <p:sp>
        <p:nvSpPr>
          <p:cNvPr id="27" name="Rectangle 9">
            <a:extLst>
              <a:ext uri="{FF2B5EF4-FFF2-40B4-BE49-F238E27FC236}">
                <a16:creationId xmlns:a16="http://schemas.microsoft.com/office/drawing/2014/main" id="{F2B94C5B-C3CA-3EAC-93CB-694C3CDA6378}"/>
              </a:ext>
            </a:extLst>
          </p:cNvPr>
          <p:cNvSpPr/>
          <p:nvPr/>
        </p:nvSpPr>
        <p:spPr>
          <a:xfrm>
            <a:off x="904627" y="1742724"/>
            <a:ext cx="1597152" cy="1897145"/>
          </a:xfrm>
          <a:prstGeom prst="roundRect">
            <a:avLst/>
          </a:prstGeom>
          <a:solidFill>
            <a:schemeClr val="bg2"/>
          </a:solidFill>
          <a:ln>
            <a:noFill/>
          </a:ln>
          <a:effectLst/>
        </p:spPr>
        <p:txBody>
          <a:bodyPr wrap="none"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457189"/>
            <a:endParaRPr lang="en-US" sz="1467" kern="0">
              <a:solidFill>
                <a:srgbClr val="FFFFFF"/>
              </a:solidFill>
              <a:latin typeface="Aptos" panose="020B0004020202020204" pitchFamily="34" charset="0"/>
            </a:endParaRPr>
          </a:p>
        </p:txBody>
      </p:sp>
      <p:sp>
        <p:nvSpPr>
          <p:cNvPr id="10" name="Rectangle 9">
            <a:extLst>
              <a:ext uri="{FF2B5EF4-FFF2-40B4-BE49-F238E27FC236}">
                <a16:creationId xmlns:a16="http://schemas.microsoft.com/office/drawing/2014/main" id="{B1C7F838-13BA-37A4-F50E-D6BA13A5739C}"/>
              </a:ext>
            </a:extLst>
          </p:cNvPr>
          <p:cNvSpPr/>
          <p:nvPr/>
        </p:nvSpPr>
        <p:spPr>
          <a:xfrm>
            <a:off x="828891" y="1641764"/>
            <a:ext cx="1597152" cy="1897145"/>
          </a:xfrm>
          <a:prstGeom prst="roundRect">
            <a:avLst/>
          </a:prstGeom>
          <a:gradFill>
            <a:gsLst>
              <a:gs pos="50000">
                <a:srgbClr val="7292A4"/>
              </a:gs>
              <a:gs pos="75000">
                <a:srgbClr val="94A6B5"/>
              </a:gs>
              <a:gs pos="100000">
                <a:srgbClr val="CDD4DA"/>
              </a:gs>
            </a:gsLst>
            <a:lin ang="16200000" scaled="1"/>
          </a:gradFill>
          <a:ln>
            <a:noFill/>
          </a:ln>
          <a:effectLst/>
        </p:spPr>
        <p:txBody>
          <a:bodyPr wrap="none"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457189"/>
            <a:r>
              <a:rPr lang="en-US" sz="1467" kern="0">
                <a:solidFill>
                  <a:srgbClr val="F2F2F2"/>
                </a:solidFill>
                <a:latin typeface="Aptos" panose="020B0004020202020204" pitchFamily="34" charset="0"/>
              </a:rPr>
              <a:t>Data Collection</a:t>
            </a:r>
          </a:p>
          <a:p>
            <a:pPr algn="ctr" defTabSz="457189"/>
            <a:r>
              <a:rPr lang="en-US" sz="1467" kern="0">
                <a:solidFill>
                  <a:srgbClr val="F2F2F2"/>
                </a:solidFill>
                <a:latin typeface="Aptos" panose="020B0004020202020204" pitchFamily="34" charset="0"/>
              </a:rPr>
              <a:t> and </a:t>
            </a:r>
          </a:p>
          <a:p>
            <a:pPr algn="ctr" defTabSz="457189"/>
            <a:r>
              <a:rPr lang="en-US" sz="1467" kern="0">
                <a:solidFill>
                  <a:srgbClr val="F2F2F2"/>
                </a:solidFill>
                <a:latin typeface="Aptos" panose="020B0004020202020204" pitchFamily="34" charset="0"/>
              </a:rPr>
              <a:t>Processing</a:t>
            </a:r>
          </a:p>
        </p:txBody>
      </p:sp>
      <p:sp>
        <p:nvSpPr>
          <p:cNvPr id="11" name="Rectangle 10">
            <a:extLst>
              <a:ext uri="{FF2B5EF4-FFF2-40B4-BE49-F238E27FC236}">
                <a16:creationId xmlns:a16="http://schemas.microsoft.com/office/drawing/2014/main" id="{A987B190-EE84-9AE1-AF08-49D68D6E3B03}"/>
              </a:ext>
            </a:extLst>
          </p:cNvPr>
          <p:cNvSpPr/>
          <p:nvPr/>
        </p:nvSpPr>
        <p:spPr>
          <a:xfrm>
            <a:off x="2577515" y="1883672"/>
            <a:ext cx="1597152" cy="1897144"/>
          </a:xfrm>
          <a:prstGeom prst="roundRect">
            <a:avLst/>
          </a:prstGeom>
          <a:gradFill>
            <a:gsLst>
              <a:gs pos="50000">
                <a:srgbClr val="7292A4"/>
              </a:gs>
              <a:gs pos="75000">
                <a:srgbClr val="94A6B5"/>
              </a:gs>
              <a:gs pos="100000">
                <a:srgbClr val="CDD4DA"/>
              </a:gs>
            </a:gsLst>
            <a:lin ang="16200000" scaled="1"/>
          </a:gradFill>
          <a:ln>
            <a:noFill/>
          </a:ln>
          <a:effectLst/>
        </p:spPr>
        <p:txBody>
          <a:bodyPr wrap="none"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457189"/>
            <a:r>
              <a:rPr lang="en-US" sz="1467" kern="0">
                <a:solidFill>
                  <a:srgbClr val="F2F2F2"/>
                </a:solidFill>
                <a:latin typeface="Aptos" panose="020B0004020202020204" pitchFamily="34" charset="0"/>
              </a:rPr>
              <a:t>Exploratory </a:t>
            </a:r>
          </a:p>
          <a:p>
            <a:pPr algn="ctr" defTabSz="457189"/>
            <a:r>
              <a:rPr lang="en-US" sz="1467" kern="0">
                <a:solidFill>
                  <a:srgbClr val="F2F2F2"/>
                </a:solidFill>
                <a:latin typeface="Aptos" panose="020B0004020202020204" pitchFamily="34" charset="0"/>
              </a:rPr>
              <a:t>Data Analysis: </a:t>
            </a:r>
          </a:p>
          <a:p>
            <a:pPr algn="ctr" defTabSz="457189"/>
            <a:r>
              <a:rPr lang="en-US" sz="1467" kern="0">
                <a:solidFill>
                  <a:srgbClr val="F2F2F2"/>
                </a:solidFill>
                <a:latin typeface="Aptos" panose="020B0004020202020204" pitchFamily="34" charset="0"/>
              </a:rPr>
              <a:t>Identify Patterns </a:t>
            </a:r>
          </a:p>
          <a:p>
            <a:pPr algn="ctr" defTabSz="457189"/>
            <a:r>
              <a:rPr lang="en-US" sz="1467" kern="0">
                <a:solidFill>
                  <a:srgbClr val="F2F2F2"/>
                </a:solidFill>
                <a:latin typeface="Aptos" panose="020B0004020202020204" pitchFamily="34" charset="0"/>
              </a:rPr>
              <a:t>and </a:t>
            </a:r>
          </a:p>
          <a:p>
            <a:pPr algn="ctr" defTabSz="457189"/>
            <a:r>
              <a:rPr lang="en-US" sz="1467" kern="0">
                <a:solidFill>
                  <a:srgbClr val="F2F2F2"/>
                </a:solidFill>
                <a:latin typeface="Aptos" panose="020B0004020202020204" pitchFamily="34" charset="0"/>
              </a:rPr>
              <a:t>Data Cleansing</a:t>
            </a:r>
          </a:p>
        </p:txBody>
      </p:sp>
      <p:sp>
        <p:nvSpPr>
          <p:cNvPr id="12" name="Rectangle 11">
            <a:extLst>
              <a:ext uri="{FF2B5EF4-FFF2-40B4-BE49-F238E27FC236}">
                <a16:creationId xmlns:a16="http://schemas.microsoft.com/office/drawing/2014/main" id="{A1551363-E662-CAB1-1DB3-FE92A3EFBF50}"/>
              </a:ext>
            </a:extLst>
          </p:cNvPr>
          <p:cNvSpPr/>
          <p:nvPr/>
        </p:nvSpPr>
        <p:spPr>
          <a:xfrm>
            <a:off x="4326139" y="2125582"/>
            <a:ext cx="1593239" cy="1897145"/>
          </a:xfrm>
          <a:prstGeom prst="roundRect">
            <a:avLst/>
          </a:prstGeom>
          <a:gradFill>
            <a:gsLst>
              <a:gs pos="50000">
                <a:srgbClr val="7292A4"/>
              </a:gs>
              <a:gs pos="75000">
                <a:srgbClr val="94A6B5"/>
              </a:gs>
              <a:gs pos="100000">
                <a:srgbClr val="CDD4DA"/>
              </a:gs>
            </a:gsLst>
            <a:lin ang="16200000" scaled="1"/>
          </a:gradFill>
          <a:ln>
            <a:noFill/>
          </a:ln>
          <a:effectLst/>
        </p:spPr>
        <p:txBody>
          <a:bodyPr wrap="none"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457189"/>
            <a:r>
              <a:rPr lang="en-US" sz="1467" kern="0">
                <a:solidFill>
                  <a:srgbClr val="F2F2F2"/>
                </a:solidFill>
                <a:latin typeface="Aptos" panose="020B0004020202020204" pitchFamily="34" charset="0"/>
              </a:rPr>
              <a:t>Feature </a:t>
            </a:r>
          </a:p>
          <a:p>
            <a:pPr algn="ctr" defTabSz="457189"/>
            <a:r>
              <a:rPr lang="en-US" sz="1467" kern="0">
                <a:solidFill>
                  <a:srgbClr val="F2F2F2"/>
                </a:solidFill>
                <a:latin typeface="Aptos" panose="020B0004020202020204" pitchFamily="34" charset="0"/>
              </a:rPr>
              <a:t>Engineering: </a:t>
            </a:r>
          </a:p>
          <a:p>
            <a:pPr algn="ctr" defTabSz="457189"/>
            <a:r>
              <a:rPr lang="en-US" sz="1467" kern="0">
                <a:solidFill>
                  <a:srgbClr val="F2F2F2"/>
                </a:solidFill>
                <a:latin typeface="Aptos" panose="020B0004020202020204" pitchFamily="34" charset="0"/>
              </a:rPr>
              <a:t>Regressor </a:t>
            </a:r>
          </a:p>
          <a:p>
            <a:pPr algn="ctr" defTabSz="457189"/>
            <a:r>
              <a:rPr lang="en-US" sz="1467" kern="0">
                <a:solidFill>
                  <a:srgbClr val="F2F2F2"/>
                </a:solidFill>
                <a:latin typeface="Aptos" panose="020B0004020202020204" pitchFamily="34" charset="0"/>
              </a:rPr>
              <a:t>and </a:t>
            </a:r>
          </a:p>
          <a:p>
            <a:pPr algn="ctr" defTabSz="457189"/>
            <a:r>
              <a:rPr lang="en-US" sz="1467" kern="0">
                <a:solidFill>
                  <a:srgbClr val="F2F2F2"/>
                </a:solidFill>
                <a:latin typeface="Aptos" panose="020B0004020202020204" pitchFamily="34" charset="0"/>
              </a:rPr>
              <a:t>Scenario </a:t>
            </a:r>
          </a:p>
          <a:p>
            <a:pPr algn="ctr" defTabSz="457189"/>
            <a:r>
              <a:rPr lang="en-US" sz="1467" kern="0">
                <a:solidFill>
                  <a:srgbClr val="F2F2F2"/>
                </a:solidFill>
                <a:latin typeface="Aptos" panose="020B0004020202020204" pitchFamily="34" charset="0"/>
              </a:rPr>
              <a:t>Evaluation</a:t>
            </a:r>
          </a:p>
        </p:txBody>
      </p:sp>
      <p:sp>
        <p:nvSpPr>
          <p:cNvPr id="13" name="Rectangle 12">
            <a:extLst>
              <a:ext uri="{FF2B5EF4-FFF2-40B4-BE49-F238E27FC236}">
                <a16:creationId xmlns:a16="http://schemas.microsoft.com/office/drawing/2014/main" id="{95BA9AD3-737F-A967-5BB7-B3475DFFD6DB}"/>
              </a:ext>
            </a:extLst>
          </p:cNvPr>
          <p:cNvSpPr/>
          <p:nvPr/>
        </p:nvSpPr>
        <p:spPr>
          <a:xfrm>
            <a:off x="6070850" y="2367491"/>
            <a:ext cx="1593239" cy="1887143"/>
          </a:xfrm>
          <a:prstGeom prst="roundRect">
            <a:avLst/>
          </a:prstGeom>
          <a:gradFill>
            <a:gsLst>
              <a:gs pos="50000">
                <a:srgbClr val="7292A4"/>
              </a:gs>
              <a:gs pos="75000">
                <a:srgbClr val="94A6B5"/>
              </a:gs>
              <a:gs pos="100000">
                <a:srgbClr val="CDD4DA"/>
              </a:gs>
            </a:gsLst>
            <a:lin ang="16200000" scaled="1"/>
          </a:gradFill>
          <a:ln>
            <a:noFill/>
          </a:ln>
          <a:effectLst/>
        </p:spPr>
        <p:txBody>
          <a:bodyPr wrap="none"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457189"/>
            <a:r>
              <a:rPr lang="en-US" sz="1467" kern="0">
                <a:solidFill>
                  <a:srgbClr val="F2F2F2"/>
                </a:solidFill>
                <a:latin typeface="Aptos" panose="020B0004020202020204" pitchFamily="34" charset="0"/>
              </a:rPr>
              <a:t>Model Selection:</a:t>
            </a:r>
          </a:p>
          <a:p>
            <a:pPr algn="ctr" defTabSz="457189"/>
            <a:r>
              <a:rPr lang="en-US" sz="1467" kern="0">
                <a:solidFill>
                  <a:srgbClr val="F2F2F2"/>
                </a:solidFill>
                <a:latin typeface="Aptos" panose="020B0004020202020204" pitchFamily="34" charset="0"/>
              </a:rPr>
              <a:t>Explore and </a:t>
            </a:r>
          </a:p>
          <a:p>
            <a:pPr algn="ctr" defTabSz="457189"/>
            <a:r>
              <a:rPr lang="en-US" sz="1467" kern="0">
                <a:solidFill>
                  <a:srgbClr val="F2F2F2"/>
                </a:solidFill>
                <a:latin typeface="Aptos" panose="020B0004020202020204" pitchFamily="34" charset="0"/>
              </a:rPr>
              <a:t>Train Models,</a:t>
            </a:r>
          </a:p>
          <a:p>
            <a:pPr algn="ctr" defTabSz="457189"/>
            <a:r>
              <a:rPr lang="en-US" sz="1467" kern="0">
                <a:solidFill>
                  <a:srgbClr val="F2F2F2"/>
                </a:solidFill>
                <a:latin typeface="Aptos" panose="020B0004020202020204" pitchFamily="34" charset="0"/>
              </a:rPr>
              <a:t>Test Forecast, </a:t>
            </a:r>
          </a:p>
          <a:p>
            <a:pPr algn="ctr" defTabSz="457189"/>
            <a:r>
              <a:rPr lang="en-US" sz="1467" kern="0">
                <a:solidFill>
                  <a:srgbClr val="F2F2F2"/>
                </a:solidFill>
                <a:latin typeface="Aptos" panose="020B0004020202020204" pitchFamily="34" charset="0"/>
              </a:rPr>
              <a:t>Tune Model</a:t>
            </a:r>
          </a:p>
        </p:txBody>
      </p:sp>
      <p:sp>
        <p:nvSpPr>
          <p:cNvPr id="14" name="Rectangle 13">
            <a:extLst>
              <a:ext uri="{FF2B5EF4-FFF2-40B4-BE49-F238E27FC236}">
                <a16:creationId xmlns:a16="http://schemas.microsoft.com/office/drawing/2014/main" id="{2AC01AC1-D9F4-BCF5-1BEE-B121D2858675}"/>
              </a:ext>
            </a:extLst>
          </p:cNvPr>
          <p:cNvSpPr/>
          <p:nvPr/>
        </p:nvSpPr>
        <p:spPr>
          <a:xfrm>
            <a:off x="7815560" y="2618088"/>
            <a:ext cx="1597152" cy="1829960"/>
          </a:xfrm>
          <a:prstGeom prst="roundRect">
            <a:avLst/>
          </a:prstGeom>
          <a:gradFill>
            <a:gsLst>
              <a:gs pos="50000">
                <a:srgbClr val="7292A4"/>
              </a:gs>
              <a:gs pos="75000">
                <a:srgbClr val="94A6B5"/>
              </a:gs>
              <a:gs pos="100000">
                <a:srgbClr val="CDD4DA"/>
              </a:gs>
            </a:gsLst>
            <a:lin ang="16200000" scaled="1"/>
          </a:gradFill>
          <a:ln>
            <a:noFill/>
          </a:ln>
          <a:effectLst/>
        </p:spPr>
        <p:txBody>
          <a:bodyPr wrap="none"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457189"/>
            <a:r>
              <a:rPr lang="en-US" sz="1467" kern="0">
                <a:solidFill>
                  <a:srgbClr val="F2F2F2"/>
                </a:solidFill>
                <a:latin typeface="Aptos" panose="020B0004020202020204" pitchFamily="34" charset="0"/>
              </a:rPr>
              <a:t>Develop</a:t>
            </a:r>
          </a:p>
          <a:p>
            <a:pPr algn="ctr" defTabSz="457189"/>
            <a:r>
              <a:rPr lang="en-US" sz="1467" kern="0">
                <a:solidFill>
                  <a:srgbClr val="F2F2F2"/>
                </a:solidFill>
                <a:latin typeface="Aptos" panose="020B0004020202020204" pitchFamily="34" charset="0"/>
              </a:rPr>
              <a:t>and</a:t>
            </a:r>
          </a:p>
          <a:p>
            <a:pPr algn="ctr" defTabSz="457189"/>
            <a:r>
              <a:rPr lang="en-US" sz="1467" kern="0">
                <a:solidFill>
                  <a:srgbClr val="F2F2F2"/>
                </a:solidFill>
                <a:latin typeface="Aptos" panose="020B0004020202020204" pitchFamily="34" charset="0"/>
              </a:rPr>
              <a:t>Reconcile</a:t>
            </a:r>
          </a:p>
          <a:p>
            <a:pPr algn="ctr" defTabSz="457189"/>
            <a:r>
              <a:rPr lang="en-US" sz="1467" kern="0">
                <a:solidFill>
                  <a:srgbClr val="F2F2F2"/>
                </a:solidFill>
                <a:latin typeface="Aptos" panose="020B0004020202020204" pitchFamily="34" charset="0"/>
              </a:rPr>
              <a:t>Forecast</a:t>
            </a:r>
          </a:p>
        </p:txBody>
      </p:sp>
      <p:sp>
        <p:nvSpPr>
          <p:cNvPr id="50" name="Rectangle 49">
            <a:extLst>
              <a:ext uri="{FF2B5EF4-FFF2-40B4-BE49-F238E27FC236}">
                <a16:creationId xmlns:a16="http://schemas.microsoft.com/office/drawing/2014/main" id="{8D259427-D506-6853-5AA2-9D117C166333}"/>
              </a:ext>
            </a:extLst>
          </p:cNvPr>
          <p:cNvSpPr/>
          <p:nvPr/>
        </p:nvSpPr>
        <p:spPr>
          <a:xfrm>
            <a:off x="9564184" y="2859998"/>
            <a:ext cx="1597152" cy="1897145"/>
          </a:xfrm>
          <a:prstGeom prst="roundRect">
            <a:avLst/>
          </a:prstGeom>
          <a:gradFill>
            <a:gsLst>
              <a:gs pos="50000">
                <a:srgbClr val="7292A4"/>
              </a:gs>
              <a:gs pos="75000">
                <a:srgbClr val="94A6B5"/>
              </a:gs>
              <a:gs pos="100000">
                <a:srgbClr val="CDD4DA"/>
              </a:gs>
            </a:gsLst>
            <a:lin ang="16200000" scaled="1"/>
          </a:gradFill>
          <a:ln>
            <a:noFill/>
          </a:ln>
          <a:effectLst/>
        </p:spPr>
        <p:txBody>
          <a:bodyPr wrap="none"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457189"/>
            <a:r>
              <a:rPr lang="en-US" sz="1467" kern="0">
                <a:solidFill>
                  <a:srgbClr val="F2F2F2"/>
                </a:solidFill>
                <a:latin typeface="Aptos" panose="020B0004020202020204" pitchFamily="34" charset="0"/>
              </a:rPr>
              <a:t>Feedback:</a:t>
            </a:r>
          </a:p>
          <a:p>
            <a:pPr algn="ctr" defTabSz="457189"/>
            <a:r>
              <a:rPr lang="en-US" sz="1467" kern="0">
                <a:solidFill>
                  <a:srgbClr val="F2F2F2"/>
                </a:solidFill>
                <a:latin typeface="Aptos" panose="020B0004020202020204" pitchFamily="34" charset="0"/>
              </a:rPr>
              <a:t>Deliver Results,</a:t>
            </a:r>
          </a:p>
          <a:p>
            <a:pPr algn="ctr" defTabSz="457189"/>
            <a:r>
              <a:rPr lang="en-US" sz="1467" kern="0">
                <a:solidFill>
                  <a:srgbClr val="F2F2F2"/>
                </a:solidFill>
                <a:latin typeface="Aptos" panose="020B0004020202020204" pitchFamily="34" charset="0"/>
              </a:rPr>
              <a:t>Gather Feedback,</a:t>
            </a:r>
          </a:p>
          <a:p>
            <a:pPr algn="ctr" defTabSz="457189"/>
            <a:r>
              <a:rPr lang="en-US" sz="1467" kern="0">
                <a:solidFill>
                  <a:srgbClr val="F2F2F2"/>
                </a:solidFill>
                <a:latin typeface="Aptos" panose="020B0004020202020204" pitchFamily="34" charset="0"/>
              </a:rPr>
              <a:t>Iterate</a:t>
            </a:r>
          </a:p>
        </p:txBody>
      </p:sp>
      <p:sp>
        <p:nvSpPr>
          <p:cNvPr id="63" name="Rectangle 62">
            <a:extLst>
              <a:ext uri="{FF2B5EF4-FFF2-40B4-BE49-F238E27FC236}">
                <a16:creationId xmlns:a16="http://schemas.microsoft.com/office/drawing/2014/main" id="{34E9A48F-CD0D-A319-546D-849D849E7317}"/>
              </a:ext>
            </a:extLst>
          </p:cNvPr>
          <p:cNvSpPr/>
          <p:nvPr/>
        </p:nvSpPr>
        <p:spPr>
          <a:xfrm>
            <a:off x="828891" y="4985832"/>
            <a:ext cx="10332445" cy="827193"/>
          </a:xfrm>
          <a:prstGeom prst="leftRightArrow">
            <a:avLst/>
          </a:prstGeom>
          <a:gradFill>
            <a:gsLst>
              <a:gs pos="50000">
                <a:srgbClr val="7292A4"/>
              </a:gs>
              <a:gs pos="75000">
                <a:srgbClr val="94A6B5"/>
              </a:gs>
              <a:gs pos="100000">
                <a:srgbClr val="CDD4DA"/>
              </a:gs>
            </a:gsLst>
            <a:lin ang="16200000" scaled="1"/>
          </a:gradFill>
          <a:ln>
            <a:noFill/>
          </a:ln>
          <a:effectLst/>
        </p:spPr>
        <p:txBody>
          <a:bodyPr wrap="none"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457189"/>
            <a:r>
              <a:rPr lang="en-US" sz="1467" kern="0">
                <a:solidFill>
                  <a:srgbClr val="F2F2F2"/>
                </a:solidFill>
                <a:latin typeface="Aptos" panose="020B0004020202020204" pitchFamily="34" charset="0"/>
              </a:rPr>
              <a:t>Continuous Improvement/Continuous Deployment</a:t>
            </a:r>
          </a:p>
        </p:txBody>
      </p:sp>
      <p:sp>
        <p:nvSpPr>
          <p:cNvPr id="3" name="Title 1">
            <a:extLst>
              <a:ext uri="{FF2B5EF4-FFF2-40B4-BE49-F238E27FC236}">
                <a16:creationId xmlns:a16="http://schemas.microsoft.com/office/drawing/2014/main" id="{DE95CB8B-EA41-F8EB-51BD-2CE936119F6A}"/>
              </a:ext>
            </a:extLst>
          </p:cNvPr>
          <p:cNvSpPr txBox="1">
            <a:spLocks/>
          </p:cNvSpPr>
          <p:nvPr/>
        </p:nvSpPr>
        <p:spPr>
          <a:xfrm>
            <a:off x="488357" y="488845"/>
            <a:ext cx="10672979" cy="1152919"/>
          </a:xfrm>
          <a:prstGeom prst="rect">
            <a:avLst/>
          </a:prstGeom>
        </p:spPr>
        <p:txBody>
          <a:bodyPr anchor="t">
            <a:normAutofit/>
          </a:bodyPr>
          <a:lstStyle>
            <a:lvl1pPr algn="l" defTabSz="914400" rtl="0" eaLnBrk="1" latinLnBrk="0" hangingPunct="1">
              <a:lnSpc>
                <a:spcPct val="90000"/>
              </a:lnSpc>
              <a:spcBef>
                <a:spcPct val="0"/>
              </a:spcBef>
              <a:buNone/>
              <a:defRPr sz="4400" kern="1200" cap="all" baseline="0">
                <a:solidFill>
                  <a:schemeClr val="tx1"/>
                </a:solidFill>
                <a:latin typeface="+mj-lt"/>
                <a:ea typeface="+mj-ea"/>
                <a:cs typeface="+mj-cs"/>
              </a:defRPr>
            </a:lvl1pPr>
          </a:lstStyle>
          <a:p>
            <a:pPr algn="ctr" defTabSz="1219170"/>
            <a:r>
              <a:rPr lang="en-US" sz="4000">
                <a:solidFill>
                  <a:srgbClr val="F2F2F2"/>
                </a:solidFill>
                <a:latin typeface="Univers" panose="020B0503020202020204" pitchFamily="34" charset="0"/>
              </a:rPr>
              <a:t>FORECASTING FRAMEWORK</a:t>
            </a:r>
          </a:p>
        </p:txBody>
      </p:sp>
    </p:spTree>
    <p:extLst>
      <p:ext uri="{BB962C8B-B14F-4D97-AF65-F5344CB8AC3E}">
        <p14:creationId xmlns:p14="http://schemas.microsoft.com/office/powerpoint/2010/main" val="2447343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anim calcmode="lin" valueType="num">
                                      <p:cBhvr>
                                        <p:cTn id="8"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0">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fade">
                                      <p:cBhvr>
                                        <p:cTn id="12" dur="1000"/>
                                        <p:tgtEl>
                                          <p:spTgt spid="10">
                                            <p:txEl>
                                              <p:pRg st="1" end="1"/>
                                            </p:txEl>
                                          </p:spTgt>
                                        </p:tgtEl>
                                      </p:cBhvr>
                                    </p:animEffect>
                                    <p:anim calcmode="lin" valueType="num">
                                      <p:cBhvr>
                                        <p:cTn id="13"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10">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fade">
                                      <p:cBhvr>
                                        <p:cTn id="17" dur="1000"/>
                                        <p:tgtEl>
                                          <p:spTgt spid="10">
                                            <p:txEl>
                                              <p:pRg st="2" end="2"/>
                                            </p:txEl>
                                          </p:spTgt>
                                        </p:tgtEl>
                                      </p:cBhvr>
                                    </p:animEffect>
                                    <p:anim calcmode="lin" valueType="num">
                                      <p:cBhvr>
                                        <p:cTn id="18" dur="10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10">
                                            <p:txEl>
                                              <p:pRg st="2" end="2"/>
                                            </p:txEl>
                                          </p:spTgt>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42" presetClass="entr" presetSubtype="0" fill="hold" nodeType="afterEffect">
                                  <p:stCondLst>
                                    <p:cond delay="0"/>
                                  </p:stCondLst>
                                  <p:childTnLst>
                                    <p:set>
                                      <p:cBhvr>
                                        <p:cTn id="22" dur="1" fill="hold">
                                          <p:stCondLst>
                                            <p:cond delay="0"/>
                                          </p:stCondLst>
                                        </p:cTn>
                                        <p:tgtEl>
                                          <p:spTgt spid="11">
                                            <p:txEl>
                                              <p:pRg st="0" end="0"/>
                                            </p:txEl>
                                          </p:spTgt>
                                        </p:tgtEl>
                                        <p:attrNameLst>
                                          <p:attrName>style.visibility</p:attrName>
                                        </p:attrNameLst>
                                      </p:cBhvr>
                                      <p:to>
                                        <p:strVal val="visible"/>
                                      </p:to>
                                    </p:set>
                                    <p:animEffect transition="in" filter="fade">
                                      <p:cBhvr>
                                        <p:cTn id="23" dur="1000"/>
                                        <p:tgtEl>
                                          <p:spTgt spid="11">
                                            <p:txEl>
                                              <p:pRg st="0" end="0"/>
                                            </p:txEl>
                                          </p:spTgt>
                                        </p:tgtEl>
                                      </p:cBhvr>
                                    </p:animEffect>
                                    <p:anim calcmode="lin" valueType="num">
                                      <p:cBhvr>
                                        <p:cTn id="24"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25" dur="1000" fill="hold"/>
                                        <p:tgtEl>
                                          <p:spTgt spid="11">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1">
                                            <p:txEl>
                                              <p:pRg st="1" end="1"/>
                                            </p:txEl>
                                          </p:spTgt>
                                        </p:tgtEl>
                                        <p:attrNameLst>
                                          <p:attrName>style.visibility</p:attrName>
                                        </p:attrNameLst>
                                      </p:cBhvr>
                                      <p:to>
                                        <p:strVal val="visible"/>
                                      </p:to>
                                    </p:set>
                                    <p:animEffect transition="in" filter="fade">
                                      <p:cBhvr>
                                        <p:cTn id="28" dur="1000"/>
                                        <p:tgtEl>
                                          <p:spTgt spid="11">
                                            <p:txEl>
                                              <p:pRg st="1" end="1"/>
                                            </p:txEl>
                                          </p:spTgt>
                                        </p:tgtEl>
                                      </p:cBhvr>
                                    </p:animEffect>
                                    <p:anim calcmode="lin" valueType="num">
                                      <p:cBhvr>
                                        <p:cTn id="29"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11">
                                            <p:txEl>
                                              <p:pRg st="1" end="1"/>
                                            </p:txEl>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1">
                                            <p:txEl>
                                              <p:pRg st="2" end="2"/>
                                            </p:txEl>
                                          </p:spTgt>
                                        </p:tgtEl>
                                        <p:attrNameLst>
                                          <p:attrName>style.visibility</p:attrName>
                                        </p:attrNameLst>
                                      </p:cBhvr>
                                      <p:to>
                                        <p:strVal val="visible"/>
                                      </p:to>
                                    </p:set>
                                    <p:animEffect transition="in" filter="fade">
                                      <p:cBhvr>
                                        <p:cTn id="33" dur="1000"/>
                                        <p:tgtEl>
                                          <p:spTgt spid="11">
                                            <p:txEl>
                                              <p:pRg st="2" end="2"/>
                                            </p:txEl>
                                          </p:spTgt>
                                        </p:tgtEl>
                                      </p:cBhvr>
                                    </p:animEffect>
                                    <p:anim calcmode="lin" valueType="num">
                                      <p:cBhvr>
                                        <p:cTn id="34"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35" dur="1000" fill="hold"/>
                                        <p:tgtEl>
                                          <p:spTgt spid="11">
                                            <p:txEl>
                                              <p:pRg st="2" end="2"/>
                                            </p:txEl>
                                          </p:spTgt>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1">
                                            <p:txEl>
                                              <p:pRg st="3" end="3"/>
                                            </p:txEl>
                                          </p:spTgt>
                                        </p:tgtEl>
                                        <p:attrNameLst>
                                          <p:attrName>style.visibility</p:attrName>
                                        </p:attrNameLst>
                                      </p:cBhvr>
                                      <p:to>
                                        <p:strVal val="visible"/>
                                      </p:to>
                                    </p:set>
                                    <p:animEffect transition="in" filter="fade">
                                      <p:cBhvr>
                                        <p:cTn id="38" dur="1000"/>
                                        <p:tgtEl>
                                          <p:spTgt spid="11">
                                            <p:txEl>
                                              <p:pRg st="3" end="3"/>
                                            </p:txEl>
                                          </p:spTgt>
                                        </p:tgtEl>
                                      </p:cBhvr>
                                    </p:animEffect>
                                    <p:anim calcmode="lin" valueType="num">
                                      <p:cBhvr>
                                        <p:cTn id="39" dur="1000" fill="hold"/>
                                        <p:tgtEl>
                                          <p:spTgt spid="11">
                                            <p:txEl>
                                              <p:pRg st="3" end="3"/>
                                            </p:txEl>
                                          </p:spTgt>
                                        </p:tgtEl>
                                        <p:attrNameLst>
                                          <p:attrName>ppt_x</p:attrName>
                                        </p:attrNameLst>
                                      </p:cBhvr>
                                      <p:tavLst>
                                        <p:tav tm="0">
                                          <p:val>
                                            <p:strVal val="#ppt_x"/>
                                          </p:val>
                                        </p:tav>
                                        <p:tav tm="100000">
                                          <p:val>
                                            <p:strVal val="#ppt_x"/>
                                          </p:val>
                                        </p:tav>
                                      </p:tavLst>
                                    </p:anim>
                                    <p:anim calcmode="lin" valueType="num">
                                      <p:cBhvr>
                                        <p:cTn id="40" dur="1000" fill="hold"/>
                                        <p:tgtEl>
                                          <p:spTgt spid="11">
                                            <p:txEl>
                                              <p:pRg st="3" end="3"/>
                                            </p:txEl>
                                          </p:spTgt>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11">
                                            <p:txEl>
                                              <p:pRg st="4" end="4"/>
                                            </p:txEl>
                                          </p:spTgt>
                                        </p:tgtEl>
                                        <p:attrNameLst>
                                          <p:attrName>style.visibility</p:attrName>
                                        </p:attrNameLst>
                                      </p:cBhvr>
                                      <p:to>
                                        <p:strVal val="visible"/>
                                      </p:to>
                                    </p:set>
                                    <p:animEffect transition="in" filter="fade">
                                      <p:cBhvr>
                                        <p:cTn id="43" dur="1000"/>
                                        <p:tgtEl>
                                          <p:spTgt spid="11">
                                            <p:txEl>
                                              <p:pRg st="4" end="4"/>
                                            </p:txEl>
                                          </p:spTgt>
                                        </p:tgtEl>
                                      </p:cBhvr>
                                    </p:animEffect>
                                    <p:anim calcmode="lin" valueType="num">
                                      <p:cBhvr>
                                        <p:cTn id="44" dur="1000" fill="hold"/>
                                        <p:tgtEl>
                                          <p:spTgt spid="11">
                                            <p:txEl>
                                              <p:pRg st="4" end="4"/>
                                            </p:txEl>
                                          </p:spTgt>
                                        </p:tgtEl>
                                        <p:attrNameLst>
                                          <p:attrName>ppt_x</p:attrName>
                                        </p:attrNameLst>
                                      </p:cBhvr>
                                      <p:tavLst>
                                        <p:tav tm="0">
                                          <p:val>
                                            <p:strVal val="#ppt_x"/>
                                          </p:val>
                                        </p:tav>
                                        <p:tav tm="100000">
                                          <p:val>
                                            <p:strVal val="#ppt_x"/>
                                          </p:val>
                                        </p:tav>
                                      </p:tavLst>
                                    </p:anim>
                                    <p:anim calcmode="lin" valueType="num">
                                      <p:cBhvr>
                                        <p:cTn id="45" dur="1000" fill="hold"/>
                                        <p:tgtEl>
                                          <p:spTgt spid="11">
                                            <p:txEl>
                                              <p:pRg st="4" end="4"/>
                                            </p:txEl>
                                          </p:spTgt>
                                        </p:tgtEl>
                                        <p:attrNameLst>
                                          <p:attrName>ppt_y</p:attrName>
                                        </p:attrNameLst>
                                      </p:cBhvr>
                                      <p:tavLst>
                                        <p:tav tm="0">
                                          <p:val>
                                            <p:strVal val="#ppt_y+.1"/>
                                          </p:val>
                                        </p:tav>
                                        <p:tav tm="100000">
                                          <p:val>
                                            <p:strVal val="#ppt_y"/>
                                          </p:val>
                                        </p:tav>
                                      </p:tavLst>
                                    </p:anim>
                                  </p:childTnLst>
                                </p:cTn>
                              </p:par>
                            </p:childTnLst>
                          </p:cTn>
                        </p:par>
                        <p:par>
                          <p:cTn id="46" fill="hold">
                            <p:stCondLst>
                              <p:cond delay="2000"/>
                            </p:stCondLst>
                            <p:childTnLst>
                              <p:par>
                                <p:cTn id="47" presetID="42" presetClass="entr" presetSubtype="0" fill="hold" nodeType="afterEffect">
                                  <p:stCondLst>
                                    <p:cond delay="0"/>
                                  </p:stCondLst>
                                  <p:childTnLst>
                                    <p:set>
                                      <p:cBhvr>
                                        <p:cTn id="48" dur="1" fill="hold">
                                          <p:stCondLst>
                                            <p:cond delay="0"/>
                                          </p:stCondLst>
                                        </p:cTn>
                                        <p:tgtEl>
                                          <p:spTgt spid="12">
                                            <p:txEl>
                                              <p:pRg st="0" end="0"/>
                                            </p:txEl>
                                          </p:spTgt>
                                        </p:tgtEl>
                                        <p:attrNameLst>
                                          <p:attrName>style.visibility</p:attrName>
                                        </p:attrNameLst>
                                      </p:cBhvr>
                                      <p:to>
                                        <p:strVal val="visible"/>
                                      </p:to>
                                    </p:set>
                                    <p:animEffect transition="in" filter="fade">
                                      <p:cBhvr>
                                        <p:cTn id="49" dur="1000"/>
                                        <p:tgtEl>
                                          <p:spTgt spid="12">
                                            <p:txEl>
                                              <p:pRg st="0" end="0"/>
                                            </p:txEl>
                                          </p:spTgt>
                                        </p:tgtEl>
                                      </p:cBhvr>
                                    </p:animEffect>
                                    <p:anim calcmode="lin" valueType="num">
                                      <p:cBhvr>
                                        <p:cTn id="50"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51" dur="1000" fill="hold"/>
                                        <p:tgtEl>
                                          <p:spTgt spid="12">
                                            <p:txEl>
                                              <p:pRg st="0" end="0"/>
                                            </p:txEl>
                                          </p:spTgt>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12">
                                            <p:txEl>
                                              <p:pRg st="1" end="1"/>
                                            </p:txEl>
                                          </p:spTgt>
                                        </p:tgtEl>
                                        <p:attrNameLst>
                                          <p:attrName>style.visibility</p:attrName>
                                        </p:attrNameLst>
                                      </p:cBhvr>
                                      <p:to>
                                        <p:strVal val="visible"/>
                                      </p:to>
                                    </p:set>
                                    <p:animEffect transition="in" filter="fade">
                                      <p:cBhvr>
                                        <p:cTn id="54" dur="1000"/>
                                        <p:tgtEl>
                                          <p:spTgt spid="12">
                                            <p:txEl>
                                              <p:pRg st="1" end="1"/>
                                            </p:txEl>
                                          </p:spTgt>
                                        </p:tgtEl>
                                      </p:cBhvr>
                                    </p:animEffect>
                                    <p:anim calcmode="lin" valueType="num">
                                      <p:cBhvr>
                                        <p:cTn id="55"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56" dur="1000" fill="hold"/>
                                        <p:tgtEl>
                                          <p:spTgt spid="12">
                                            <p:txEl>
                                              <p:pRg st="1" end="1"/>
                                            </p:txEl>
                                          </p:spTgt>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12">
                                            <p:txEl>
                                              <p:pRg st="2" end="2"/>
                                            </p:txEl>
                                          </p:spTgt>
                                        </p:tgtEl>
                                        <p:attrNameLst>
                                          <p:attrName>style.visibility</p:attrName>
                                        </p:attrNameLst>
                                      </p:cBhvr>
                                      <p:to>
                                        <p:strVal val="visible"/>
                                      </p:to>
                                    </p:set>
                                    <p:animEffect transition="in" filter="fade">
                                      <p:cBhvr>
                                        <p:cTn id="59" dur="1000"/>
                                        <p:tgtEl>
                                          <p:spTgt spid="12">
                                            <p:txEl>
                                              <p:pRg st="2" end="2"/>
                                            </p:txEl>
                                          </p:spTgt>
                                        </p:tgtEl>
                                      </p:cBhvr>
                                    </p:animEffect>
                                    <p:anim calcmode="lin" valueType="num">
                                      <p:cBhvr>
                                        <p:cTn id="60" dur="100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61" dur="1000" fill="hold"/>
                                        <p:tgtEl>
                                          <p:spTgt spid="12">
                                            <p:txEl>
                                              <p:pRg st="2" end="2"/>
                                            </p:txEl>
                                          </p:spTgt>
                                        </p:tgtEl>
                                        <p:attrNameLst>
                                          <p:attrName>ppt_y</p:attrName>
                                        </p:attrNameLst>
                                      </p:cBhvr>
                                      <p:tavLst>
                                        <p:tav tm="0">
                                          <p:val>
                                            <p:strVal val="#ppt_y+.1"/>
                                          </p:val>
                                        </p:tav>
                                        <p:tav tm="100000">
                                          <p:val>
                                            <p:strVal val="#ppt_y"/>
                                          </p:val>
                                        </p:tav>
                                      </p:tavLst>
                                    </p:anim>
                                  </p:childTnLst>
                                </p:cTn>
                              </p:par>
                              <p:par>
                                <p:cTn id="62" presetID="42" presetClass="entr" presetSubtype="0" fill="hold" nodeType="withEffect">
                                  <p:stCondLst>
                                    <p:cond delay="0"/>
                                  </p:stCondLst>
                                  <p:childTnLst>
                                    <p:set>
                                      <p:cBhvr>
                                        <p:cTn id="63" dur="1" fill="hold">
                                          <p:stCondLst>
                                            <p:cond delay="0"/>
                                          </p:stCondLst>
                                        </p:cTn>
                                        <p:tgtEl>
                                          <p:spTgt spid="12">
                                            <p:txEl>
                                              <p:pRg st="3" end="3"/>
                                            </p:txEl>
                                          </p:spTgt>
                                        </p:tgtEl>
                                        <p:attrNameLst>
                                          <p:attrName>style.visibility</p:attrName>
                                        </p:attrNameLst>
                                      </p:cBhvr>
                                      <p:to>
                                        <p:strVal val="visible"/>
                                      </p:to>
                                    </p:set>
                                    <p:animEffect transition="in" filter="fade">
                                      <p:cBhvr>
                                        <p:cTn id="64" dur="1000"/>
                                        <p:tgtEl>
                                          <p:spTgt spid="12">
                                            <p:txEl>
                                              <p:pRg st="3" end="3"/>
                                            </p:txEl>
                                          </p:spTgt>
                                        </p:tgtEl>
                                      </p:cBhvr>
                                    </p:animEffect>
                                    <p:anim calcmode="lin" valueType="num">
                                      <p:cBhvr>
                                        <p:cTn id="65" dur="1000" fill="hold"/>
                                        <p:tgtEl>
                                          <p:spTgt spid="12">
                                            <p:txEl>
                                              <p:pRg st="3" end="3"/>
                                            </p:txEl>
                                          </p:spTgt>
                                        </p:tgtEl>
                                        <p:attrNameLst>
                                          <p:attrName>ppt_x</p:attrName>
                                        </p:attrNameLst>
                                      </p:cBhvr>
                                      <p:tavLst>
                                        <p:tav tm="0">
                                          <p:val>
                                            <p:strVal val="#ppt_x"/>
                                          </p:val>
                                        </p:tav>
                                        <p:tav tm="100000">
                                          <p:val>
                                            <p:strVal val="#ppt_x"/>
                                          </p:val>
                                        </p:tav>
                                      </p:tavLst>
                                    </p:anim>
                                    <p:anim calcmode="lin" valueType="num">
                                      <p:cBhvr>
                                        <p:cTn id="66" dur="1000" fill="hold"/>
                                        <p:tgtEl>
                                          <p:spTgt spid="12">
                                            <p:txEl>
                                              <p:pRg st="3" end="3"/>
                                            </p:txEl>
                                          </p:spTgt>
                                        </p:tgtEl>
                                        <p:attrNameLst>
                                          <p:attrName>ppt_y</p:attrName>
                                        </p:attrNameLst>
                                      </p:cBhvr>
                                      <p:tavLst>
                                        <p:tav tm="0">
                                          <p:val>
                                            <p:strVal val="#ppt_y+.1"/>
                                          </p:val>
                                        </p:tav>
                                        <p:tav tm="100000">
                                          <p:val>
                                            <p:strVal val="#ppt_y"/>
                                          </p:val>
                                        </p:tav>
                                      </p:tavLst>
                                    </p:anim>
                                  </p:childTnLst>
                                </p:cTn>
                              </p:par>
                              <p:par>
                                <p:cTn id="67" presetID="42" presetClass="entr" presetSubtype="0" fill="hold" nodeType="withEffect">
                                  <p:stCondLst>
                                    <p:cond delay="0"/>
                                  </p:stCondLst>
                                  <p:childTnLst>
                                    <p:set>
                                      <p:cBhvr>
                                        <p:cTn id="68" dur="1" fill="hold">
                                          <p:stCondLst>
                                            <p:cond delay="0"/>
                                          </p:stCondLst>
                                        </p:cTn>
                                        <p:tgtEl>
                                          <p:spTgt spid="12">
                                            <p:txEl>
                                              <p:pRg st="4" end="4"/>
                                            </p:txEl>
                                          </p:spTgt>
                                        </p:tgtEl>
                                        <p:attrNameLst>
                                          <p:attrName>style.visibility</p:attrName>
                                        </p:attrNameLst>
                                      </p:cBhvr>
                                      <p:to>
                                        <p:strVal val="visible"/>
                                      </p:to>
                                    </p:set>
                                    <p:animEffect transition="in" filter="fade">
                                      <p:cBhvr>
                                        <p:cTn id="69" dur="1000"/>
                                        <p:tgtEl>
                                          <p:spTgt spid="12">
                                            <p:txEl>
                                              <p:pRg st="4" end="4"/>
                                            </p:txEl>
                                          </p:spTgt>
                                        </p:tgtEl>
                                      </p:cBhvr>
                                    </p:animEffect>
                                    <p:anim calcmode="lin" valueType="num">
                                      <p:cBhvr>
                                        <p:cTn id="70" dur="1000" fill="hold"/>
                                        <p:tgtEl>
                                          <p:spTgt spid="12">
                                            <p:txEl>
                                              <p:pRg st="4" end="4"/>
                                            </p:txEl>
                                          </p:spTgt>
                                        </p:tgtEl>
                                        <p:attrNameLst>
                                          <p:attrName>ppt_x</p:attrName>
                                        </p:attrNameLst>
                                      </p:cBhvr>
                                      <p:tavLst>
                                        <p:tav tm="0">
                                          <p:val>
                                            <p:strVal val="#ppt_x"/>
                                          </p:val>
                                        </p:tav>
                                        <p:tav tm="100000">
                                          <p:val>
                                            <p:strVal val="#ppt_x"/>
                                          </p:val>
                                        </p:tav>
                                      </p:tavLst>
                                    </p:anim>
                                    <p:anim calcmode="lin" valueType="num">
                                      <p:cBhvr>
                                        <p:cTn id="71" dur="1000" fill="hold"/>
                                        <p:tgtEl>
                                          <p:spTgt spid="12">
                                            <p:txEl>
                                              <p:pRg st="4" end="4"/>
                                            </p:txEl>
                                          </p:spTgt>
                                        </p:tgtEl>
                                        <p:attrNameLst>
                                          <p:attrName>ppt_y</p:attrName>
                                        </p:attrNameLst>
                                      </p:cBhvr>
                                      <p:tavLst>
                                        <p:tav tm="0">
                                          <p:val>
                                            <p:strVal val="#ppt_y+.1"/>
                                          </p:val>
                                        </p:tav>
                                        <p:tav tm="100000">
                                          <p:val>
                                            <p:strVal val="#ppt_y"/>
                                          </p:val>
                                        </p:tav>
                                      </p:tavLst>
                                    </p:anim>
                                  </p:childTnLst>
                                </p:cTn>
                              </p:par>
                              <p:par>
                                <p:cTn id="72" presetID="42" presetClass="entr" presetSubtype="0" fill="hold" nodeType="withEffect">
                                  <p:stCondLst>
                                    <p:cond delay="0"/>
                                  </p:stCondLst>
                                  <p:childTnLst>
                                    <p:set>
                                      <p:cBhvr>
                                        <p:cTn id="73" dur="1" fill="hold">
                                          <p:stCondLst>
                                            <p:cond delay="0"/>
                                          </p:stCondLst>
                                        </p:cTn>
                                        <p:tgtEl>
                                          <p:spTgt spid="12">
                                            <p:txEl>
                                              <p:pRg st="5" end="5"/>
                                            </p:txEl>
                                          </p:spTgt>
                                        </p:tgtEl>
                                        <p:attrNameLst>
                                          <p:attrName>style.visibility</p:attrName>
                                        </p:attrNameLst>
                                      </p:cBhvr>
                                      <p:to>
                                        <p:strVal val="visible"/>
                                      </p:to>
                                    </p:set>
                                    <p:animEffect transition="in" filter="fade">
                                      <p:cBhvr>
                                        <p:cTn id="74" dur="1000"/>
                                        <p:tgtEl>
                                          <p:spTgt spid="12">
                                            <p:txEl>
                                              <p:pRg st="5" end="5"/>
                                            </p:txEl>
                                          </p:spTgt>
                                        </p:tgtEl>
                                      </p:cBhvr>
                                    </p:animEffect>
                                    <p:anim calcmode="lin" valueType="num">
                                      <p:cBhvr>
                                        <p:cTn id="75" dur="1000" fill="hold"/>
                                        <p:tgtEl>
                                          <p:spTgt spid="12">
                                            <p:txEl>
                                              <p:pRg st="5" end="5"/>
                                            </p:txEl>
                                          </p:spTgt>
                                        </p:tgtEl>
                                        <p:attrNameLst>
                                          <p:attrName>ppt_x</p:attrName>
                                        </p:attrNameLst>
                                      </p:cBhvr>
                                      <p:tavLst>
                                        <p:tav tm="0">
                                          <p:val>
                                            <p:strVal val="#ppt_x"/>
                                          </p:val>
                                        </p:tav>
                                        <p:tav tm="100000">
                                          <p:val>
                                            <p:strVal val="#ppt_x"/>
                                          </p:val>
                                        </p:tav>
                                      </p:tavLst>
                                    </p:anim>
                                    <p:anim calcmode="lin" valueType="num">
                                      <p:cBhvr>
                                        <p:cTn id="76" dur="1000" fill="hold"/>
                                        <p:tgtEl>
                                          <p:spTgt spid="12">
                                            <p:txEl>
                                              <p:pRg st="5" end="5"/>
                                            </p:txEl>
                                          </p:spTgt>
                                        </p:tgtEl>
                                        <p:attrNameLst>
                                          <p:attrName>ppt_y</p:attrName>
                                        </p:attrNameLst>
                                      </p:cBhvr>
                                      <p:tavLst>
                                        <p:tav tm="0">
                                          <p:val>
                                            <p:strVal val="#ppt_y+.1"/>
                                          </p:val>
                                        </p:tav>
                                        <p:tav tm="100000">
                                          <p:val>
                                            <p:strVal val="#ppt_y"/>
                                          </p:val>
                                        </p:tav>
                                      </p:tavLst>
                                    </p:anim>
                                  </p:childTnLst>
                                </p:cTn>
                              </p:par>
                            </p:childTnLst>
                          </p:cTn>
                        </p:par>
                        <p:par>
                          <p:cTn id="77" fill="hold">
                            <p:stCondLst>
                              <p:cond delay="3000"/>
                            </p:stCondLst>
                            <p:childTnLst>
                              <p:par>
                                <p:cTn id="78" presetID="42" presetClass="entr" presetSubtype="0" fill="hold" nodeType="afterEffect">
                                  <p:stCondLst>
                                    <p:cond delay="0"/>
                                  </p:stCondLst>
                                  <p:childTnLst>
                                    <p:set>
                                      <p:cBhvr>
                                        <p:cTn id="79" dur="1" fill="hold">
                                          <p:stCondLst>
                                            <p:cond delay="0"/>
                                          </p:stCondLst>
                                        </p:cTn>
                                        <p:tgtEl>
                                          <p:spTgt spid="13">
                                            <p:txEl>
                                              <p:pRg st="0" end="0"/>
                                            </p:txEl>
                                          </p:spTgt>
                                        </p:tgtEl>
                                        <p:attrNameLst>
                                          <p:attrName>style.visibility</p:attrName>
                                        </p:attrNameLst>
                                      </p:cBhvr>
                                      <p:to>
                                        <p:strVal val="visible"/>
                                      </p:to>
                                    </p:set>
                                    <p:animEffect transition="in" filter="fade">
                                      <p:cBhvr>
                                        <p:cTn id="80" dur="1000"/>
                                        <p:tgtEl>
                                          <p:spTgt spid="13">
                                            <p:txEl>
                                              <p:pRg st="0" end="0"/>
                                            </p:txEl>
                                          </p:spTgt>
                                        </p:tgtEl>
                                      </p:cBhvr>
                                    </p:animEffect>
                                    <p:anim calcmode="lin" valueType="num">
                                      <p:cBhvr>
                                        <p:cTn id="81"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82"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83" presetID="42" presetClass="entr" presetSubtype="0" fill="hold" nodeType="withEffect">
                                  <p:stCondLst>
                                    <p:cond delay="0"/>
                                  </p:stCondLst>
                                  <p:childTnLst>
                                    <p:set>
                                      <p:cBhvr>
                                        <p:cTn id="84" dur="1" fill="hold">
                                          <p:stCondLst>
                                            <p:cond delay="0"/>
                                          </p:stCondLst>
                                        </p:cTn>
                                        <p:tgtEl>
                                          <p:spTgt spid="13">
                                            <p:txEl>
                                              <p:pRg st="1" end="1"/>
                                            </p:txEl>
                                          </p:spTgt>
                                        </p:tgtEl>
                                        <p:attrNameLst>
                                          <p:attrName>style.visibility</p:attrName>
                                        </p:attrNameLst>
                                      </p:cBhvr>
                                      <p:to>
                                        <p:strVal val="visible"/>
                                      </p:to>
                                    </p:set>
                                    <p:animEffect transition="in" filter="fade">
                                      <p:cBhvr>
                                        <p:cTn id="85" dur="1000"/>
                                        <p:tgtEl>
                                          <p:spTgt spid="13">
                                            <p:txEl>
                                              <p:pRg st="1" end="1"/>
                                            </p:txEl>
                                          </p:spTgt>
                                        </p:tgtEl>
                                      </p:cBhvr>
                                    </p:animEffect>
                                    <p:anim calcmode="lin" valueType="num">
                                      <p:cBhvr>
                                        <p:cTn id="86"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87"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88" presetID="42" presetClass="entr" presetSubtype="0" fill="hold" nodeType="withEffect">
                                  <p:stCondLst>
                                    <p:cond delay="0"/>
                                  </p:stCondLst>
                                  <p:childTnLst>
                                    <p:set>
                                      <p:cBhvr>
                                        <p:cTn id="89" dur="1" fill="hold">
                                          <p:stCondLst>
                                            <p:cond delay="0"/>
                                          </p:stCondLst>
                                        </p:cTn>
                                        <p:tgtEl>
                                          <p:spTgt spid="13">
                                            <p:txEl>
                                              <p:pRg st="2" end="2"/>
                                            </p:txEl>
                                          </p:spTgt>
                                        </p:tgtEl>
                                        <p:attrNameLst>
                                          <p:attrName>style.visibility</p:attrName>
                                        </p:attrNameLst>
                                      </p:cBhvr>
                                      <p:to>
                                        <p:strVal val="visible"/>
                                      </p:to>
                                    </p:set>
                                    <p:animEffect transition="in" filter="fade">
                                      <p:cBhvr>
                                        <p:cTn id="90" dur="1000"/>
                                        <p:tgtEl>
                                          <p:spTgt spid="13">
                                            <p:txEl>
                                              <p:pRg st="2" end="2"/>
                                            </p:txEl>
                                          </p:spTgt>
                                        </p:tgtEl>
                                      </p:cBhvr>
                                    </p:animEffect>
                                    <p:anim calcmode="lin" valueType="num">
                                      <p:cBhvr>
                                        <p:cTn id="91"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92"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93" presetID="42" presetClass="entr" presetSubtype="0" fill="hold" nodeType="withEffect">
                                  <p:stCondLst>
                                    <p:cond delay="0"/>
                                  </p:stCondLst>
                                  <p:childTnLst>
                                    <p:set>
                                      <p:cBhvr>
                                        <p:cTn id="94" dur="1" fill="hold">
                                          <p:stCondLst>
                                            <p:cond delay="0"/>
                                          </p:stCondLst>
                                        </p:cTn>
                                        <p:tgtEl>
                                          <p:spTgt spid="13">
                                            <p:txEl>
                                              <p:pRg st="3" end="3"/>
                                            </p:txEl>
                                          </p:spTgt>
                                        </p:tgtEl>
                                        <p:attrNameLst>
                                          <p:attrName>style.visibility</p:attrName>
                                        </p:attrNameLst>
                                      </p:cBhvr>
                                      <p:to>
                                        <p:strVal val="visible"/>
                                      </p:to>
                                    </p:set>
                                    <p:animEffect transition="in" filter="fade">
                                      <p:cBhvr>
                                        <p:cTn id="95" dur="1000"/>
                                        <p:tgtEl>
                                          <p:spTgt spid="13">
                                            <p:txEl>
                                              <p:pRg st="3" end="3"/>
                                            </p:txEl>
                                          </p:spTgt>
                                        </p:tgtEl>
                                      </p:cBhvr>
                                    </p:animEffect>
                                    <p:anim calcmode="lin" valueType="num">
                                      <p:cBhvr>
                                        <p:cTn id="96"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97"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98" presetID="42" presetClass="entr" presetSubtype="0" fill="hold" nodeType="withEffect">
                                  <p:stCondLst>
                                    <p:cond delay="0"/>
                                  </p:stCondLst>
                                  <p:childTnLst>
                                    <p:set>
                                      <p:cBhvr>
                                        <p:cTn id="99" dur="1" fill="hold">
                                          <p:stCondLst>
                                            <p:cond delay="0"/>
                                          </p:stCondLst>
                                        </p:cTn>
                                        <p:tgtEl>
                                          <p:spTgt spid="13">
                                            <p:txEl>
                                              <p:pRg st="4" end="4"/>
                                            </p:txEl>
                                          </p:spTgt>
                                        </p:tgtEl>
                                        <p:attrNameLst>
                                          <p:attrName>style.visibility</p:attrName>
                                        </p:attrNameLst>
                                      </p:cBhvr>
                                      <p:to>
                                        <p:strVal val="visible"/>
                                      </p:to>
                                    </p:set>
                                    <p:animEffect transition="in" filter="fade">
                                      <p:cBhvr>
                                        <p:cTn id="100" dur="1000"/>
                                        <p:tgtEl>
                                          <p:spTgt spid="13">
                                            <p:txEl>
                                              <p:pRg st="4" end="4"/>
                                            </p:txEl>
                                          </p:spTgt>
                                        </p:tgtEl>
                                      </p:cBhvr>
                                    </p:animEffect>
                                    <p:anim calcmode="lin" valueType="num">
                                      <p:cBhvr>
                                        <p:cTn id="101"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102"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103" fill="hold">
                            <p:stCondLst>
                              <p:cond delay="4000"/>
                            </p:stCondLst>
                            <p:childTnLst>
                              <p:par>
                                <p:cTn id="104" presetID="42" presetClass="entr" presetSubtype="0" fill="hold" nodeType="afterEffect">
                                  <p:stCondLst>
                                    <p:cond delay="0"/>
                                  </p:stCondLst>
                                  <p:childTnLst>
                                    <p:set>
                                      <p:cBhvr>
                                        <p:cTn id="105" dur="1" fill="hold">
                                          <p:stCondLst>
                                            <p:cond delay="0"/>
                                          </p:stCondLst>
                                        </p:cTn>
                                        <p:tgtEl>
                                          <p:spTgt spid="14">
                                            <p:txEl>
                                              <p:pRg st="0" end="0"/>
                                            </p:txEl>
                                          </p:spTgt>
                                        </p:tgtEl>
                                        <p:attrNameLst>
                                          <p:attrName>style.visibility</p:attrName>
                                        </p:attrNameLst>
                                      </p:cBhvr>
                                      <p:to>
                                        <p:strVal val="visible"/>
                                      </p:to>
                                    </p:set>
                                    <p:animEffect transition="in" filter="fade">
                                      <p:cBhvr>
                                        <p:cTn id="106" dur="1000"/>
                                        <p:tgtEl>
                                          <p:spTgt spid="14">
                                            <p:txEl>
                                              <p:pRg st="0" end="0"/>
                                            </p:txEl>
                                          </p:spTgt>
                                        </p:tgtEl>
                                      </p:cBhvr>
                                    </p:animEffect>
                                    <p:anim calcmode="lin" valueType="num">
                                      <p:cBhvr>
                                        <p:cTn id="107"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08" dur="1000" fill="hold"/>
                                        <p:tgtEl>
                                          <p:spTgt spid="14">
                                            <p:txEl>
                                              <p:pRg st="0" end="0"/>
                                            </p:txEl>
                                          </p:spTgt>
                                        </p:tgtEl>
                                        <p:attrNameLst>
                                          <p:attrName>ppt_y</p:attrName>
                                        </p:attrNameLst>
                                      </p:cBhvr>
                                      <p:tavLst>
                                        <p:tav tm="0">
                                          <p:val>
                                            <p:strVal val="#ppt_y+.1"/>
                                          </p:val>
                                        </p:tav>
                                        <p:tav tm="100000">
                                          <p:val>
                                            <p:strVal val="#ppt_y"/>
                                          </p:val>
                                        </p:tav>
                                      </p:tavLst>
                                    </p:anim>
                                  </p:childTnLst>
                                </p:cTn>
                              </p:par>
                              <p:par>
                                <p:cTn id="109" presetID="42" presetClass="entr" presetSubtype="0" fill="hold" nodeType="withEffect">
                                  <p:stCondLst>
                                    <p:cond delay="0"/>
                                  </p:stCondLst>
                                  <p:childTnLst>
                                    <p:set>
                                      <p:cBhvr>
                                        <p:cTn id="110" dur="1" fill="hold">
                                          <p:stCondLst>
                                            <p:cond delay="0"/>
                                          </p:stCondLst>
                                        </p:cTn>
                                        <p:tgtEl>
                                          <p:spTgt spid="14">
                                            <p:txEl>
                                              <p:pRg st="1" end="1"/>
                                            </p:txEl>
                                          </p:spTgt>
                                        </p:tgtEl>
                                        <p:attrNameLst>
                                          <p:attrName>style.visibility</p:attrName>
                                        </p:attrNameLst>
                                      </p:cBhvr>
                                      <p:to>
                                        <p:strVal val="visible"/>
                                      </p:to>
                                    </p:set>
                                    <p:animEffect transition="in" filter="fade">
                                      <p:cBhvr>
                                        <p:cTn id="111" dur="1000"/>
                                        <p:tgtEl>
                                          <p:spTgt spid="14">
                                            <p:txEl>
                                              <p:pRg st="1" end="1"/>
                                            </p:txEl>
                                          </p:spTgt>
                                        </p:tgtEl>
                                      </p:cBhvr>
                                    </p:animEffect>
                                    <p:anim calcmode="lin" valueType="num">
                                      <p:cBhvr>
                                        <p:cTn id="112" dur="1000" fill="hold"/>
                                        <p:tgtEl>
                                          <p:spTgt spid="14">
                                            <p:txEl>
                                              <p:pRg st="1" end="1"/>
                                            </p:txEl>
                                          </p:spTgt>
                                        </p:tgtEl>
                                        <p:attrNameLst>
                                          <p:attrName>ppt_x</p:attrName>
                                        </p:attrNameLst>
                                      </p:cBhvr>
                                      <p:tavLst>
                                        <p:tav tm="0">
                                          <p:val>
                                            <p:strVal val="#ppt_x"/>
                                          </p:val>
                                        </p:tav>
                                        <p:tav tm="100000">
                                          <p:val>
                                            <p:strVal val="#ppt_x"/>
                                          </p:val>
                                        </p:tav>
                                      </p:tavLst>
                                    </p:anim>
                                    <p:anim calcmode="lin" valueType="num">
                                      <p:cBhvr>
                                        <p:cTn id="113" dur="1000" fill="hold"/>
                                        <p:tgtEl>
                                          <p:spTgt spid="14">
                                            <p:txEl>
                                              <p:pRg st="1" end="1"/>
                                            </p:txEl>
                                          </p:spTgt>
                                        </p:tgtEl>
                                        <p:attrNameLst>
                                          <p:attrName>ppt_y</p:attrName>
                                        </p:attrNameLst>
                                      </p:cBhvr>
                                      <p:tavLst>
                                        <p:tav tm="0">
                                          <p:val>
                                            <p:strVal val="#ppt_y+.1"/>
                                          </p:val>
                                        </p:tav>
                                        <p:tav tm="100000">
                                          <p:val>
                                            <p:strVal val="#ppt_y"/>
                                          </p:val>
                                        </p:tav>
                                      </p:tavLst>
                                    </p:anim>
                                  </p:childTnLst>
                                </p:cTn>
                              </p:par>
                              <p:par>
                                <p:cTn id="114" presetID="42" presetClass="entr" presetSubtype="0" fill="hold" nodeType="withEffect">
                                  <p:stCondLst>
                                    <p:cond delay="0"/>
                                  </p:stCondLst>
                                  <p:childTnLst>
                                    <p:set>
                                      <p:cBhvr>
                                        <p:cTn id="115" dur="1" fill="hold">
                                          <p:stCondLst>
                                            <p:cond delay="0"/>
                                          </p:stCondLst>
                                        </p:cTn>
                                        <p:tgtEl>
                                          <p:spTgt spid="14">
                                            <p:txEl>
                                              <p:pRg st="2" end="2"/>
                                            </p:txEl>
                                          </p:spTgt>
                                        </p:tgtEl>
                                        <p:attrNameLst>
                                          <p:attrName>style.visibility</p:attrName>
                                        </p:attrNameLst>
                                      </p:cBhvr>
                                      <p:to>
                                        <p:strVal val="visible"/>
                                      </p:to>
                                    </p:set>
                                    <p:animEffect transition="in" filter="fade">
                                      <p:cBhvr>
                                        <p:cTn id="116" dur="1000"/>
                                        <p:tgtEl>
                                          <p:spTgt spid="14">
                                            <p:txEl>
                                              <p:pRg st="2" end="2"/>
                                            </p:txEl>
                                          </p:spTgt>
                                        </p:tgtEl>
                                      </p:cBhvr>
                                    </p:animEffect>
                                    <p:anim calcmode="lin" valueType="num">
                                      <p:cBhvr>
                                        <p:cTn id="117" dur="1000" fill="hold"/>
                                        <p:tgtEl>
                                          <p:spTgt spid="14">
                                            <p:txEl>
                                              <p:pRg st="2" end="2"/>
                                            </p:txEl>
                                          </p:spTgt>
                                        </p:tgtEl>
                                        <p:attrNameLst>
                                          <p:attrName>ppt_x</p:attrName>
                                        </p:attrNameLst>
                                      </p:cBhvr>
                                      <p:tavLst>
                                        <p:tav tm="0">
                                          <p:val>
                                            <p:strVal val="#ppt_x"/>
                                          </p:val>
                                        </p:tav>
                                        <p:tav tm="100000">
                                          <p:val>
                                            <p:strVal val="#ppt_x"/>
                                          </p:val>
                                        </p:tav>
                                      </p:tavLst>
                                    </p:anim>
                                    <p:anim calcmode="lin" valueType="num">
                                      <p:cBhvr>
                                        <p:cTn id="118" dur="1000" fill="hold"/>
                                        <p:tgtEl>
                                          <p:spTgt spid="14">
                                            <p:txEl>
                                              <p:pRg st="2" end="2"/>
                                            </p:txEl>
                                          </p:spTgt>
                                        </p:tgtEl>
                                        <p:attrNameLst>
                                          <p:attrName>ppt_y</p:attrName>
                                        </p:attrNameLst>
                                      </p:cBhvr>
                                      <p:tavLst>
                                        <p:tav tm="0">
                                          <p:val>
                                            <p:strVal val="#ppt_y+.1"/>
                                          </p:val>
                                        </p:tav>
                                        <p:tav tm="100000">
                                          <p:val>
                                            <p:strVal val="#ppt_y"/>
                                          </p:val>
                                        </p:tav>
                                      </p:tavLst>
                                    </p:anim>
                                  </p:childTnLst>
                                </p:cTn>
                              </p:par>
                              <p:par>
                                <p:cTn id="119" presetID="42" presetClass="entr" presetSubtype="0" fill="hold" nodeType="withEffect">
                                  <p:stCondLst>
                                    <p:cond delay="0"/>
                                  </p:stCondLst>
                                  <p:childTnLst>
                                    <p:set>
                                      <p:cBhvr>
                                        <p:cTn id="120" dur="1" fill="hold">
                                          <p:stCondLst>
                                            <p:cond delay="0"/>
                                          </p:stCondLst>
                                        </p:cTn>
                                        <p:tgtEl>
                                          <p:spTgt spid="14">
                                            <p:txEl>
                                              <p:pRg st="3" end="3"/>
                                            </p:txEl>
                                          </p:spTgt>
                                        </p:tgtEl>
                                        <p:attrNameLst>
                                          <p:attrName>style.visibility</p:attrName>
                                        </p:attrNameLst>
                                      </p:cBhvr>
                                      <p:to>
                                        <p:strVal val="visible"/>
                                      </p:to>
                                    </p:set>
                                    <p:animEffect transition="in" filter="fade">
                                      <p:cBhvr>
                                        <p:cTn id="121" dur="1000"/>
                                        <p:tgtEl>
                                          <p:spTgt spid="14">
                                            <p:txEl>
                                              <p:pRg st="3" end="3"/>
                                            </p:txEl>
                                          </p:spTgt>
                                        </p:tgtEl>
                                      </p:cBhvr>
                                    </p:animEffect>
                                    <p:anim calcmode="lin" valueType="num">
                                      <p:cBhvr>
                                        <p:cTn id="122" dur="1000" fill="hold"/>
                                        <p:tgtEl>
                                          <p:spTgt spid="14">
                                            <p:txEl>
                                              <p:pRg st="3" end="3"/>
                                            </p:txEl>
                                          </p:spTgt>
                                        </p:tgtEl>
                                        <p:attrNameLst>
                                          <p:attrName>ppt_x</p:attrName>
                                        </p:attrNameLst>
                                      </p:cBhvr>
                                      <p:tavLst>
                                        <p:tav tm="0">
                                          <p:val>
                                            <p:strVal val="#ppt_x"/>
                                          </p:val>
                                        </p:tav>
                                        <p:tav tm="100000">
                                          <p:val>
                                            <p:strVal val="#ppt_x"/>
                                          </p:val>
                                        </p:tav>
                                      </p:tavLst>
                                    </p:anim>
                                    <p:anim calcmode="lin" valueType="num">
                                      <p:cBhvr>
                                        <p:cTn id="123" dur="1000" fill="hold"/>
                                        <p:tgtEl>
                                          <p:spTgt spid="14">
                                            <p:txEl>
                                              <p:pRg st="3" end="3"/>
                                            </p:txEl>
                                          </p:spTgt>
                                        </p:tgtEl>
                                        <p:attrNameLst>
                                          <p:attrName>ppt_y</p:attrName>
                                        </p:attrNameLst>
                                      </p:cBhvr>
                                      <p:tavLst>
                                        <p:tav tm="0">
                                          <p:val>
                                            <p:strVal val="#ppt_y+.1"/>
                                          </p:val>
                                        </p:tav>
                                        <p:tav tm="100000">
                                          <p:val>
                                            <p:strVal val="#ppt_y"/>
                                          </p:val>
                                        </p:tav>
                                      </p:tavLst>
                                    </p:anim>
                                  </p:childTnLst>
                                </p:cTn>
                              </p:par>
                            </p:childTnLst>
                          </p:cTn>
                        </p:par>
                        <p:par>
                          <p:cTn id="124" fill="hold">
                            <p:stCondLst>
                              <p:cond delay="5000"/>
                            </p:stCondLst>
                            <p:childTnLst>
                              <p:par>
                                <p:cTn id="125" presetID="42" presetClass="entr" presetSubtype="0" fill="hold" nodeType="afterEffect">
                                  <p:stCondLst>
                                    <p:cond delay="0"/>
                                  </p:stCondLst>
                                  <p:childTnLst>
                                    <p:set>
                                      <p:cBhvr>
                                        <p:cTn id="126" dur="1" fill="hold">
                                          <p:stCondLst>
                                            <p:cond delay="0"/>
                                          </p:stCondLst>
                                        </p:cTn>
                                        <p:tgtEl>
                                          <p:spTgt spid="50">
                                            <p:txEl>
                                              <p:pRg st="0" end="0"/>
                                            </p:txEl>
                                          </p:spTgt>
                                        </p:tgtEl>
                                        <p:attrNameLst>
                                          <p:attrName>style.visibility</p:attrName>
                                        </p:attrNameLst>
                                      </p:cBhvr>
                                      <p:to>
                                        <p:strVal val="visible"/>
                                      </p:to>
                                    </p:set>
                                    <p:animEffect transition="in" filter="fade">
                                      <p:cBhvr>
                                        <p:cTn id="127" dur="1000"/>
                                        <p:tgtEl>
                                          <p:spTgt spid="50">
                                            <p:txEl>
                                              <p:pRg st="0" end="0"/>
                                            </p:txEl>
                                          </p:spTgt>
                                        </p:tgtEl>
                                      </p:cBhvr>
                                    </p:animEffect>
                                    <p:anim calcmode="lin" valueType="num">
                                      <p:cBhvr>
                                        <p:cTn id="128" dur="1000" fill="hold"/>
                                        <p:tgtEl>
                                          <p:spTgt spid="50">
                                            <p:txEl>
                                              <p:pRg st="0" end="0"/>
                                            </p:txEl>
                                          </p:spTgt>
                                        </p:tgtEl>
                                        <p:attrNameLst>
                                          <p:attrName>ppt_x</p:attrName>
                                        </p:attrNameLst>
                                      </p:cBhvr>
                                      <p:tavLst>
                                        <p:tav tm="0">
                                          <p:val>
                                            <p:strVal val="#ppt_x"/>
                                          </p:val>
                                        </p:tav>
                                        <p:tav tm="100000">
                                          <p:val>
                                            <p:strVal val="#ppt_x"/>
                                          </p:val>
                                        </p:tav>
                                      </p:tavLst>
                                    </p:anim>
                                    <p:anim calcmode="lin" valueType="num">
                                      <p:cBhvr>
                                        <p:cTn id="129" dur="1000" fill="hold"/>
                                        <p:tgtEl>
                                          <p:spTgt spid="50">
                                            <p:txEl>
                                              <p:pRg st="0" end="0"/>
                                            </p:txEl>
                                          </p:spTgt>
                                        </p:tgtEl>
                                        <p:attrNameLst>
                                          <p:attrName>ppt_y</p:attrName>
                                        </p:attrNameLst>
                                      </p:cBhvr>
                                      <p:tavLst>
                                        <p:tav tm="0">
                                          <p:val>
                                            <p:strVal val="#ppt_y+.1"/>
                                          </p:val>
                                        </p:tav>
                                        <p:tav tm="100000">
                                          <p:val>
                                            <p:strVal val="#ppt_y"/>
                                          </p:val>
                                        </p:tav>
                                      </p:tavLst>
                                    </p:anim>
                                  </p:childTnLst>
                                </p:cTn>
                              </p:par>
                              <p:par>
                                <p:cTn id="130" presetID="42" presetClass="entr" presetSubtype="0" fill="hold" nodeType="withEffect">
                                  <p:stCondLst>
                                    <p:cond delay="0"/>
                                  </p:stCondLst>
                                  <p:childTnLst>
                                    <p:set>
                                      <p:cBhvr>
                                        <p:cTn id="131" dur="1" fill="hold">
                                          <p:stCondLst>
                                            <p:cond delay="0"/>
                                          </p:stCondLst>
                                        </p:cTn>
                                        <p:tgtEl>
                                          <p:spTgt spid="50">
                                            <p:txEl>
                                              <p:pRg st="1" end="1"/>
                                            </p:txEl>
                                          </p:spTgt>
                                        </p:tgtEl>
                                        <p:attrNameLst>
                                          <p:attrName>style.visibility</p:attrName>
                                        </p:attrNameLst>
                                      </p:cBhvr>
                                      <p:to>
                                        <p:strVal val="visible"/>
                                      </p:to>
                                    </p:set>
                                    <p:animEffect transition="in" filter="fade">
                                      <p:cBhvr>
                                        <p:cTn id="132" dur="1000"/>
                                        <p:tgtEl>
                                          <p:spTgt spid="50">
                                            <p:txEl>
                                              <p:pRg st="1" end="1"/>
                                            </p:txEl>
                                          </p:spTgt>
                                        </p:tgtEl>
                                      </p:cBhvr>
                                    </p:animEffect>
                                    <p:anim calcmode="lin" valueType="num">
                                      <p:cBhvr>
                                        <p:cTn id="133" dur="1000" fill="hold"/>
                                        <p:tgtEl>
                                          <p:spTgt spid="50">
                                            <p:txEl>
                                              <p:pRg st="1" end="1"/>
                                            </p:txEl>
                                          </p:spTgt>
                                        </p:tgtEl>
                                        <p:attrNameLst>
                                          <p:attrName>ppt_x</p:attrName>
                                        </p:attrNameLst>
                                      </p:cBhvr>
                                      <p:tavLst>
                                        <p:tav tm="0">
                                          <p:val>
                                            <p:strVal val="#ppt_x"/>
                                          </p:val>
                                        </p:tav>
                                        <p:tav tm="100000">
                                          <p:val>
                                            <p:strVal val="#ppt_x"/>
                                          </p:val>
                                        </p:tav>
                                      </p:tavLst>
                                    </p:anim>
                                    <p:anim calcmode="lin" valueType="num">
                                      <p:cBhvr>
                                        <p:cTn id="134" dur="1000" fill="hold"/>
                                        <p:tgtEl>
                                          <p:spTgt spid="50">
                                            <p:txEl>
                                              <p:pRg st="1" end="1"/>
                                            </p:txEl>
                                          </p:spTgt>
                                        </p:tgtEl>
                                        <p:attrNameLst>
                                          <p:attrName>ppt_y</p:attrName>
                                        </p:attrNameLst>
                                      </p:cBhvr>
                                      <p:tavLst>
                                        <p:tav tm="0">
                                          <p:val>
                                            <p:strVal val="#ppt_y+.1"/>
                                          </p:val>
                                        </p:tav>
                                        <p:tav tm="100000">
                                          <p:val>
                                            <p:strVal val="#ppt_y"/>
                                          </p:val>
                                        </p:tav>
                                      </p:tavLst>
                                    </p:anim>
                                  </p:childTnLst>
                                </p:cTn>
                              </p:par>
                              <p:par>
                                <p:cTn id="135" presetID="42" presetClass="entr" presetSubtype="0" fill="hold" nodeType="withEffect">
                                  <p:stCondLst>
                                    <p:cond delay="0"/>
                                  </p:stCondLst>
                                  <p:childTnLst>
                                    <p:set>
                                      <p:cBhvr>
                                        <p:cTn id="136" dur="1" fill="hold">
                                          <p:stCondLst>
                                            <p:cond delay="0"/>
                                          </p:stCondLst>
                                        </p:cTn>
                                        <p:tgtEl>
                                          <p:spTgt spid="50">
                                            <p:txEl>
                                              <p:pRg st="2" end="2"/>
                                            </p:txEl>
                                          </p:spTgt>
                                        </p:tgtEl>
                                        <p:attrNameLst>
                                          <p:attrName>style.visibility</p:attrName>
                                        </p:attrNameLst>
                                      </p:cBhvr>
                                      <p:to>
                                        <p:strVal val="visible"/>
                                      </p:to>
                                    </p:set>
                                    <p:animEffect transition="in" filter="fade">
                                      <p:cBhvr>
                                        <p:cTn id="137" dur="1000"/>
                                        <p:tgtEl>
                                          <p:spTgt spid="50">
                                            <p:txEl>
                                              <p:pRg st="2" end="2"/>
                                            </p:txEl>
                                          </p:spTgt>
                                        </p:tgtEl>
                                      </p:cBhvr>
                                    </p:animEffect>
                                    <p:anim calcmode="lin" valueType="num">
                                      <p:cBhvr>
                                        <p:cTn id="138" dur="1000" fill="hold"/>
                                        <p:tgtEl>
                                          <p:spTgt spid="50">
                                            <p:txEl>
                                              <p:pRg st="2" end="2"/>
                                            </p:txEl>
                                          </p:spTgt>
                                        </p:tgtEl>
                                        <p:attrNameLst>
                                          <p:attrName>ppt_x</p:attrName>
                                        </p:attrNameLst>
                                      </p:cBhvr>
                                      <p:tavLst>
                                        <p:tav tm="0">
                                          <p:val>
                                            <p:strVal val="#ppt_x"/>
                                          </p:val>
                                        </p:tav>
                                        <p:tav tm="100000">
                                          <p:val>
                                            <p:strVal val="#ppt_x"/>
                                          </p:val>
                                        </p:tav>
                                      </p:tavLst>
                                    </p:anim>
                                    <p:anim calcmode="lin" valueType="num">
                                      <p:cBhvr>
                                        <p:cTn id="139" dur="1000" fill="hold"/>
                                        <p:tgtEl>
                                          <p:spTgt spid="50">
                                            <p:txEl>
                                              <p:pRg st="2" end="2"/>
                                            </p:txEl>
                                          </p:spTgt>
                                        </p:tgtEl>
                                        <p:attrNameLst>
                                          <p:attrName>ppt_y</p:attrName>
                                        </p:attrNameLst>
                                      </p:cBhvr>
                                      <p:tavLst>
                                        <p:tav tm="0">
                                          <p:val>
                                            <p:strVal val="#ppt_y+.1"/>
                                          </p:val>
                                        </p:tav>
                                        <p:tav tm="100000">
                                          <p:val>
                                            <p:strVal val="#ppt_y"/>
                                          </p:val>
                                        </p:tav>
                                      </p:tavLst>
                                    </p:anim>
                                  </p:childTnLst>
                                </p:cTn>
                              </p:par>
                              <p:par>
                                <p:cTn id="140" presetID="42" presetClass="entr" presetSubtype="0" fill="hold" nodeType="withEffect">
                                  <p:stCondLst>
                                    <p:cond delay="0"/>
                                  </p:stCondLst>
                                  <p:childTnLst>
                                    <p:set>
                                      <p:cBhvr>
                                        <p:cTn id="141" dur="1" fill="hold">
                                          <p:stCondLst>
                                            <p:cond delay="0"/>
                                          </p:stCondLst>
                                        </p:cTn>
                                        <p:tgtEl>
                                          <p:spTgt spid="50">
                                            <p:txEl>
                                              <p:pRg st="3" end="3"/>
                                            </p:txEl>
                                          </p:spTgt>
                                        </p:tgtEl>
                                        <p:attrNameLst>
                                          <p:attrName>style.visibility</p:attrName>
                                        </p:attrNameLst>
                                      </p:cBhvr>
                                      <p:to>
                                        <p:strVal val="visible"/>
                                      </p:to>
                                    </p:set>
                                    <p:animEffect transition="in" filter="fade">
                                      <p:cBhvr>
                                        <p:cTn id="142" dur="1000"/>
                                        <p:tgtEl>
                                          <p:spTgt spid="50">
                                            <p:txEl>
                                              <p:pRg st="3" end="3"/>
                                            </p:txEl>
                                          </p:spTgt>
                                        </p:tgtEl>
                                      </p:cBhvr>
                                    </p:animEffect>
                                    <p:anim calcmode="lin" valueType="num">
                                      <p:cBhvr>
                                        <p:cTn id="143" dur="1000" fill="hold"/>
                                        <p:tgtEl>
                                          <p:spTgt spid="50">
                                            <p:txEl>
                                              <p:pRg st="3" end="3"/>
                                            </p:txEl>
                                          </p:spTgt>
                                        </p:tgtEl>
                                        <p:attrNameLst>
                                          <p:attrName>ppt_x</p:attrName>
                                        </p:attrNameLst>
                                      </p:cBhvr>
                                      <p:tavLst>
                                        <p:tav tm="0">
                                          <p:val>
                                            <p:strVal val="#ppt_x"/>
                                          </p:val>
                                        </p:tav>
                                        <p:tav tm="100000">
                                          <p:val>
                                            <p:strVal val="#ppt_x"/>
                                          </p:val>
                                        </p:tav>
                                      </p:tavLst>
                                    </p:anim>
                                    <p:anim calcmode="lin" valueType="num">
                                      <p:cBhvr>
                                        <p:cTn id="144" dur="1000" fill="hold"/>
                                        <p:tgtEl>
                                          <p:spTgt spid="50">
                                            <p:txEl>
                                              <p:pRg st="3" end="3"/>
                                            </p:txEl>
                                          </p:spTgt>
                                        </p:tgtEl>
                                        <p:attrNameLst>
                                          <p:attrName>ppt_y</p:attrName>
                                        </p:attrNameLst>
                                      </p:cBhvr>
                                      <p:tavLst>
                                        <p:tav tm="0">
                                          <p:val>
                                            <p:strVal val="#ppt_y+.1"/>
                                          </p:val>
                                        </p:tav>
                                        <p:tav tm="100000">
                                          <p:val>
                                            <p:strVal val="#ppt_y"/>
                                          </p:val>
                                        </p:tav>
                                      </p:tavLst>
                                    </p:anim>
                                  </p:childTnLst>
                                </p:cTn>
                              </p:par>
                            </p:childTnLst>
                          </p:cTn>
                        </p:par>
                        <p:par>
                          <p:cTn id="145" fill="hold">
                            <p:stCondLst>
                              <p:cond delay="6000"/>
                            </p:stCondLst>
                            <p:childTnLst>
                              <p:par>
                                <p:cTn id="146" presetID="10" presetClass="entr" presetSubtype="0" fill="hold" nodeType="afterEffect">
                                  <p:stCondLst>
                                    <p:cond delay="0"/>
                                  </p:stCondLst>
                                  <p:childTnLst>
                                    <p:set>
                                      <p:cBhvr>
                                        <p:cTn id="147" dur="1" fill="hold">
                                          <p:stCondLst>
                                            <p:cond delay="0"/>
                                          </p:stCondLst>
                                        </p:cTn>
                                        <p:tgtEl>
                                          <p:spTgt spid="63">
                                            <p:txEl>
                                              <p:pRg st="0" end="0"/>
                                            </p:txEl>
                                          </p:spTgt>
                                        </p:tgtEl>
                                        <p:attrNameLst>
                                          <p:attrName>style.visibility</p:attrName>
                                        </p:attrNameLst>
                                      </p:cBhvr>
                                      <p:to>
                                        <p:strVal val="visible"/>
                                      </p:to>
                                    </p:set>
                                    <p:animEffect transition="in" filter="fade">
                                      <p:cBhvr>
                                        <p:cTn id="148" dur="500"/>
                                        <p:tgtEl>
                                          <p:spTgt spid="6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211F7482-350E-E123-81A7-69369F0B15E6}"/>
              </a:ext>
            </a:extLst>
          </p:cNvPr>
          <p:cNvSpPr>
            <a:spLocks noGrp="1"/>
          </p:cNvSpPr>
          <p:nvPr>
            <p:ph type="body" sz="quarter" idx="10"/>
          </p:nvPr>
        </p:nvSpPr>
        <p:spPr/>
        <p:txBody>
          <a:bodyPr>
            <a:normAutofit fontScale="92500" lnSpcReduction="10000"/>
          </a:bodyPr>
          <a:lstStyle/>
          <a:p>
            <a:r>
              <a:rPr lang="en-US"/>
              <a:t>Challenges &amp; Solutions of Building an Evolving Hierarchy</a:t>
            </a:r>
          </a:p>
        </p:txBody>
      </p:sp>
      <p:sp>
        <p:nvSpPr>
          <p:cNvPr id="10" name="Title 9">
            <a:extLst>
              <a:ext uri="{FF2B5EF4-FFF2-40B4-BE49-F238E27FC236}">
                <a16:creationId xmlns:a16="http://schemas.microsoft.com/office/drawing/2014/main" id="{AFF7F212-D74B-0FC1-3053-9DD03EEEE648}"/>
              </a:ext>
            </a:extLst>
          </p:cNvPr>
          <p:cNvSpPr>
            <a:spLocks noGrp="1"/>
          </p:cNvSpPr>
          <p:nvPr>
            <p:ph type="title"/>
          </p:nvPr>
        </p:nvSpPr>
        <p:spPr/>
        <p:txBody>
          <a:bodyPr>
            <a:normAutofit/>
          </a:bodyPr>
          <a:lstStyle/>
          <a:p>
            <a:r>
              <a:rPr lang="en-US">
                <a:latin typeface="Univers" panose="020B0503020202020204" pitchFamily="34" charset="0"/>
              </a:rPr>
              <a:t>Data Collection &amp; Processing</a:t>
            </a:r>
          </a:p>
        </p:txBody>
      </p:sp>
      <p:sp>
        <p:nvSpPr>
          <p:cNvPr id="13" name="Text Placeholder 12">
            <a:extLst>
              <a:ext uri="{FF2B5EF4-FFF2-40B4-BE49-F238E27FC236}">
                <a16:creationId xmlns:a16="http://schemas.microsoft.com/office/drawing/2014/main" id="{F71AECF0-098E-E803-A856-5B03F8E1BA70}"/>
              </a:ext>
            </a:extLst>
          </p:cNvPr>
          <p:cNvSpPr>
            <a:spLocks noGrp="1"/>
          </p:cNvSpPr>
          <p:nvPr>
            <p:ph type="body" sz="quarter" idx="12"/>
          </p:nvPr>
        </p:nvSpPr>
        <p:spPr/>
        <p:txBody>
          <a:bodyPr/>
          <a:lstStyle/>
          <a:p>
            <a:r>
              <a:rPr lang="en-US"/>
              <a:t>FRAMEWORK</a:t>
            </a:r>
          </a:p>
        </p:txBody>
      </p:sp>
      <p:pic>
        <p:nvPicPr>
          <p:cNvPr id="15" name="Picture 14">
            <a:extLst>
              <a:ext uri="{FF2B5EF4-FFF2-40B4-BE49-F238E27FC236}">
                <a16:creationId xmlns:a16="http://schemas.microsoft.com/office/drawing/2014/main" id="{BC535CC0-FEDE-EF91-4F1C-AD703F109CE2}"/>
              </a:ext>
            </a:extLst>
          </p:cNvPr>
          <p:cNvPicPr>
            <a:picLocks noChangeAspect="1"/>
          </p:cNvPicPr>
          <p:nvPr/>
        </p:nvPicPr>
        <p:blipFill>
          <a:blip r:embed="rId3"/>
          <a:stretch>
            <a:fillRect/>
          </a:stretch>
        </p:blipFill>
        <p:spPr>
          <a:xfrm>
            <a:off x="9688643" y="429435"/>
            <a:ext cx="2098621" cy="887016"/>
          </a:xfrm>
          <a:prstGeom prst="rect">
            <a:avLst/>
          </a:prstGeom>
        </p:spPr>
      </p:pic>
      <p:sp>
        <p:nvSpPr>
          <p:cNvPr id="2" name="Content Placeholder 2">
            <a:extLst>
              <a:ext uri="{FF2B5EF4-FFF2-40B4-BE49-F238E27FC236}">
                <a16:creationId xmlns:a16="http://schemas.microsoft.com/office/drawing/2014/main" id="{0627FF28-140C-626E-E787-07C26E468EE4}"/>
              </a:ext>
            </a:extLst>
          </p:cNvPr>
          <p:cNvSpPr>
            <a:spLocks noGrp="1"/>
          </p:cNvSpPr>
          <p:nvPr/>
        </p:nvSpPr>
        <p:spPr>
          <a:xfrm>
            <a:off x="797859" y="2246815"/>
            <a:ext cx="4472836" cy="4238247"/>
          </a:xfrm>
          <a:prstGeom prst="rect">
            <a:avLst/>
          </a:prstGeom>
        </p:spPr>
        <p:txBody>
          <a:bodyPr vert="horz" lIns="121920" tIns="60960" rIns="121920" bIns="6096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defTabSz="1219170">
              <a:lnSpc>
                <a:spcPct val="100000"/>
              </a:lnSpc>
              <a:spcBef>
                <a:spcPts val="800"/>
              </a:spcBef>
              <a:buNone/>
            </a:pPr>
            <a:r>
              <a:rPr lang="en-US" sz="1467" b="1" dirty="0">
                <a:solidFill>
                  <a:srgbClr val="262626"/>
                </a:solidFill>
                <a:latin typeface="Arial" panose="020B0604020202020204" pitchFamily="34" charset="0"/>
                <a:cs typeface="Arial" panose="020B0604020202020204" pitchFamily="34" charset="0"/>
              </a:rPr>
              <a:t>Challenge: </a:t>
            </a:r>
            <a:r>
              <a:rPr lang="en-US" sz="1467" dirty="0">
                <a:solidFill>
                  <a:srgbClr val="262626"/>
                </a:solidFill>
                <a:latin typeface="Arial" panose="020B0604020202020204" pitchFamily="34" charset="0"/>
                <a:cs typeface="Arial" panose="020B0604020202020204" pitchFamily="34" charset="0"/>
              </a:rPr>
              <a:t>No listing of substations / transformers / delivery points.</a:t>
            </a:r>
          </a:p>
          <a:p>
            <a:pPr marL="0" indent="0" algn="just" defTabSz="1219170">
              <a:lnSpc>
                <a:spcPct val="100000"/>
              </a:lnSpc>
              <a:spcBef>
                <a:spcPts val="800"/>
              </a:spcBef>
              <a:buNone/>
            </a:pPr>
            <a:r>
              <a:rPr lang="en-US" sz="1467" b="1" dirty="0">
                <a:solidFill>
                  <a:srgbClr val="00162A"/>
                </a:solidFill>
                <a:latin typeface="Arial" panose="020B0604020202020204" pitchFamily="34" charset="0"/>
                <a:cs typeface="Arial" panose="020B0604020202020204" pitchFamily="34" charset="0"/>
              </a:rPr>
              <a:t>Solution: </a:t>
            </a:r>
            <a:r>
              <a:rPr lang="en-US" sz="1467" dirty="0">
                <a:solidFill>
                  <a:srgbClr val="00162A"/>
                </a:solidFill>
                <a:latin typeface="Arial" panose="020B0604020202020204" pitchFamily="34" charset="0"/>
                <a:cs typeface="Arial" panose="020B0604020202020204" pitchFamily="34" charset="0"/>
              </a:rPr>
              <a:t>Collaborated w/ other transmission teams (SOC &amp; Planning) to develop a comprehensive list of assets in constrained area and build hierarchy in SeeQ.</a:t>
            </a:r>
          </a:p>
          <a:p>
            <a:pPr marL="0" indent="0" defTabSz="1219170">
              <a:lnSpc>
                <a:spcPct val="100000"/>
              </a:lnSpc>
              <a:spcBef>
                <a:spcPts val="800"/>
              </a:spcBef>
              <a:buNone/>
            </a:pPr>
            <a:endParaRPr lang="en-US" sz="1467" dirty="0">
              <a:solidFill>
                <a:srgbClr val="00162A"/>
              </a:solidFill>
              <a:latin typeface="Arial" panose="020B0604020202020204" pitchFamily="34" charset="0"/>
              <a:cs typeface="Arial" panose="020B0604020202020204" pitchFamily="34" charset="0"/>
            </a:endParaRPr>
          </a:p>
          <a:p>
            <a:pPr marL="0" indent="0" algn="just" defTabSz="1219170">
              <a:lnSpc>
                <a:spcPct val="100000"/>
              </a:lnSpc>
              <a:spcBef>
                <a:spcPts val="1333"/>
              </a:spcBef>
              <a:buNone/>
            </a:pPr>
            <a:r>
              <a:rPr lang="en-US" sz="1467" b="1" dirty="0">
                <a:solidFill>
                  <a:srgbClr val="262626"/>
                </a:solidFill>
                <a:latin typeface="Arial" panose="020B0604020202020204" pitchFamily="34" charset="0"/>
                <a:cs typeface="Arial" panose="020B0604020202020204" pitchFamily="34" charset="0"/>
              </a:rPr>
              <a:t>Challenge: </a:t>
            </a:r>
            <a:r>
              <a:rPr lang="en-US" sz="1467" dirty="0">
                <a:solidFill>
                  <a:srgbClr val="262626"/>
                </a:solidFill>
                <a:latin typeface="Arial" panose="020B0604020202020204" pitchFamily="34" charset="0"/>
                <a:cs typeface="Arial" panose="020B0604020202020204" pitchFamily="34" charset="0"/>
              </a:rPr>
              <a:t>Limited historical data for delivery points and substations.</a:t>
            </a:r>
          </a:p>
          <a:p>
            <a:pPr marL="0" indent="0" algn="just" defTabSz="1219170">
              <a:lnSpc>
                <a:spcPct val="100000"/>
              </a:lnSpc>
              <a:spcBef>
                <a:spcPts val="1333"/>
              </a:spcBef>
              <a:buNone/>
            </a:pPr>
            <a:r>
              <a:rPr lang="en-US" sz="1467" b="1" dirty="0">
                <a:solidFill>
                  <a:srgbClr val="00162A"/>
                </a:solidFill>
                <a:latin typeface="Arial" panose="020B0604020202020204" pitchFamily="34" charset="0"/>
                <a:cs typeface="Arial" panose="020B0604020202020204" pitchFamily="34" charset="0"/>
              </a:rPr>
              <a:t>Solution: </a:t>
            </a:r>
            <a:r>
              <a:rPr lang="en-US" sz="1467" dirty="0">
                <a:solidFill>
                  <a:srgbClr val="00162A"/>
                </a:solidFill>
                <a:latin typeface="Arial" panose="020B0604020202020204" pitchFamily="34" charset="0"/>
                <a:cs typeface="Arial" panose="020B0604020202020204" pitchFamily="34" charset="0"/>
              </a:rPr>
              <a:t>Built automated calculations in SeeQ to estimate missing data for delivery points, transformers, substations, and area-level load.</a:t>
            </a:r>
          </a:p>
          <a:p>
            <a:pPr marL="304792" indent="-304792" defTabSz="1219170">
              <a:lnSpc>
                <a:spcPct val="125000"/>
              </a:lnSpc>
              <a:spcBef>
                <a:spcPts val="1333"/>
              </a:spcBef>
            </a:pPr>
            <a:endParaRPr lang="en-US" sz="1467" dirty="0">
              <a:solidFill>
                <a:srgbClr val="00162A"/>
              </a:solidFill>
              <a:latin typeface="Arial" panose="020B0604020202020204" pitchFamily="34" charset="0"/>
              <a:cs typeface="Arial" panose="020B0604020202020204" pitchFamily="34" charset="0"/>
            </a:endParaRPr>
          </a:p>
          <a:p>
            <a:pPr marL="304792" indent="-304792" defTabSz="1219170">
              <a:lnSpc>
                <a:spcPct val="125000"/>
              </a:lnSpc>
              <a:spcBef>
                <a:spcPts val="1333"/>
              </a:spcBef>
            </a:pPr>
            <a:endParaRPr lang="en-US" sz="1467" dirty="0">
              <a:solidFill>
                <a:srgbClr val="00162A"/>
              </a:solidFill>
              <a:latin typeface="Arial" panose="020B0604020202020204" pitchFamily="34" charset="0"/>
              <a:cs typeface="Arial" panose="020B0604020202020204" pitchFamily="34" charset="0"/>
            </a:endParaRPr>
          </a:p>
          <a:p>
            <a:pPr marL="0" indent="0" defTabSz="1219170">
              <a:lnSpc>
                <a:spcPct val="125000"/>
              </a:lnSpc>
              <a:spcBef>
                <a:spcPts val="1333"/>
              </a:spcBef>
              <a:buNone/>
            </a:pPr>
            <a:endParaRPr lang="en-US" sz="1467" dirty="0">
              <a:solidFill>
                <a:srgbClr val="00162A"/>
              </a:solidFill>
              <a:latin typeface="Arial" panose="020B0604020202020204" pitchFamily="34" charset="0"/>
              <a:cs typeface="Arial" panose="020B0604020202020204" pitchFamily="34" charset="0"/>
            </a:endParaRPr>
          </a:p>
        </p:txBody>
      </p:sp>
      <p:grpSp>
        <p:nvGrpSpPr>
          <p:cNvPr id="3" name="Group 2">
            <a:extLst>
              <a:ext uri="{FF2B5EF4-FFF2-40B4-BE49-F238E27FC236}">
                <a16:creationId xmlns:a16="http://schemas.microsoft.com/office/drawing/2014/main" id="{1C99CB6D-B400-D406-381C-9231E2E52116}"/>
              </a:ext>
            </a:extLst>
          </p:cNvPr>
          <p:cNvGrpSpPr/>
          <p:nvPr/>
        </p:nvGrpSpPr>
        <p:grpSpPr>
          <a:xfrm>
            <a:off x="5405582" y="2083119"/>
            <a:ext cx="6092031" cy="2264515"/>
            <a:chOff x="352735" y="3291260"/>
            <a:chExt cx="7405187" cy="3167529"/>
          </a:xfrm>
        </p:grpSpPr>
        <p:pic>
          <p:nvPicPr>
            <p:cNvPr id="5" name="Picture 4">
              <a:extLst>
                <a:ext uri="{FF2B5EF4-FFF2-40B4-BE49-F238E27FC236}">
                  <a16:creationId xmlns:a16="http://schemas.microsoft.com/office/drawing/2014/main" id="{2DDBC44C-24D2-0F90-7BF1-E6D56519BB4B}"/>
                </a:ext>
              </a:extLst>
            </p:cNvPr>
            <p:cNvPicPr>
              <a:picLocks noChangeAspect="1" noChangeArrowheads="1"/>
            </p:cNvPicPr>
            <p:nvPr/>
          </p:nvPicPr>
          <p:blipFill rotWithShape="1">
            <a:blip r:embed="rId4" r:link="rId5">
              <a:extLst>
                <a:ext uri="{28A0092B-C50C-407E-A947-70E740481C1C}">
                  <a14:useLocalDpi xmlns:a14="http://schemas.microsoft.com/office/drawing/2010/main" val="0"/>
                </a:ext>
              </a:extLst>
            </a:blip>
            <a:srcRect l="18972" t="3174" b="39426"/>
            <a:stretch>
              <a:fillRect/>
            </a:stretch>
          </p:blipFill>
          <p:spPr bwMode="auto">
            <a:xfrm>
              <a:off x="352735" y="3291260"/>
              <a:ext cx="7405187" cy="2635951"/>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cxnSp>
          <p:nvCxnSpPr>
            <p:cNvPr id="8" name="Straight Arrow Connector 7">
              <a:extLst>
                <a:ext uri="{FF2B5EF4-FFF2-40B4-BE49-F238E27FC236}">
                  <a16:creationId xmlns:a16="http://schemas.microsoft.com/office/drawing/2014/main" id="{24F2C1DA-E731-A922-ABAB-89F75A033F25}"/>
                </a:ext>
              </a:extLst>
            </p:cNvPr>
            <p:cNvCxnSpPr>
              <a:cxnSpLocks/>
            </p:cNvCxnSpPr>
            <p:nvPr/>
          </p:nvCxnSpPr>
          <p:spPr>
            <a:xfrm>
              <a:off x="3827327" y="6004760"/>
              <a:ext cx="0" cy="45402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22" name="Text Placeholder 19">
            <a:extLst>
              <a:ext uri="{FF2B5EF4-FFF2-40B4-BE49-F238E27FC236}">
                <a16:creationId xmlns:a16="http://schemas.microsoft.com/office/drawing/2014/main" id="{2F6117F9-7FA1-C1D7-7841-C46E638493B9}"/>
              </a:ext>
            </a:extLst>
          </p:cNvPr>
          <p:cNvSpPr txBox="1">
            <a:spLocks/>
          </p:cNvSpPr>
          <p:nvPr/>
        </p:nvSpPr>
        <p:spPr>
          <a:xfrm>
            <a:off x="9540022" y="1263361"/>
            <a:ext cx="2395863" cy="404527"/>
          </a:xfrm>
          <a:prstGeom prst="rect">
            <a:avLst/>
          </a:prstGeom>
        </p:spPr>
        <p:txBody>
          <a:bodyPr vert="horz" lIns="121920" tIns="60960" rIns="121920" bIns="60960" rtlCol="0">
            <a:normAutofit/>
          </a:bodyPr>
          <a:lstStyle>
            <a:lvl1pPr marL="0" indent="0" algn="l" defTabSz="685800" rtl="0" eaLnBrk="1" latinLnBrk="0" hangingPunct="1">
              <a:lnSpc>
                <a:spcPct val="90000"/>
              </a:lnSpc>
              <a:spcBef>
                <a:spcPts val="750"/>
              </a:spcBef>
              <a:buFont typeface="Arial" panose="020B0604020202020204" pitchFamily="34" charset="0"/>
              <a:buNone/>
              <a:defRPr sz="825" b="1" kern="1200" baseline="0">
                <a:solidFill>
                  <a:srgbClr val="4372B7"/>
                </a:solidFill>
                <a:latin typeface="Univers" panose="020B0503020202020204" pitchFamily="34" charset="0"/>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sz="1800" kern="1200" baseline="0">
                <a:solidFill>
                  <a:schemeClr val="tx1"/>
                </a:solidFill>
                <a:latin typeface="Univers" panose="020B0503020202020204" pitchFamily="34" charset="0"/>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sz="1500" kern="1200" baseline="0">
                <a:solidFill>
                  <a:schemeClr val="tx1"/>
                </a:solidFill>
                <a:latin typeface="Univers" panose="020B0503020202020204" pitchFamily="34" charset="0"/>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sz="1350" kern="1200" baseline="0">
                <a:solidFill>
                  <a:schemeClr val="tx1"/>
                </a:solidFill>
                <a:latin typeface="Univers" panose="020B0503020202020204" pitchFamily="34" charset="0"/>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sz="1350" kern="1200" baseline="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defTabSz="914377">
              <a:spcBef>
                <a:spcPts val="1000"/>
              </a:spcBef>
            </a:pPr>
            <a:r>
              <a:rPr lang="en-US" sz="1100">
                <a:solidFill>
                  <a:srgbClr val="1B2E5A"/>
                </a:solidFill>
              </a:rPr>
              <a:t>Data Collection and Processing</a:t>
            </a:r>
          </a:p>
        </p:txBody>
      </p:sp>
      <p:pic>
        <p:nvPicPr>
          <p:cNvPr id="18" name="Picture 17">
            <a:extLst>
              <a:ext uri="{FF2B5EF4-FFF2-40B4-BE49-F238E27FC236}">
                <a16:creationId xmlns:a16="http://schemas.microsoft.com/office/drawing/2014/main" id="{5E5F0737-2811-DB4E-651F-1F839AF017AB}"/>
              </a:ext>
            </a:extLst>
          </p:cNvPr>
          <p:cNvPicPr>
            <a:picLocks noChangeAspect="1"/>
          </p:cNvPicPr>
          <p:nvPr/>
        </p:nvPicPr>
        <p:blipFill>
          <a:blip r:embed="rId6"/>
          <a:stretch>
            <a:fillRect/>
          </a:stretch>
        </p:blipFill>
        <p:spPr>
          <a:xfrm>
            <a:off x="5450351" y="4403075"/>
            <a:ext cx="6303047" cy="1672469"/>
          </a:xfrm>
          <a:prstGeom prst="rect">
            <a:avLst/>
          </a:prstGeom>
          <a:ln w="19050">
            <a:solidFill>
              <a:schemeClr val="tx1"/>
            </a:solidFill>
          </a:ln>
        </p:spPr>
      </p:pic>
    </p:spTree>
    <p:extLst>
      <p:ext uri="{BB962C8B-B14F-4D97-AF65-F5344CB8AC3E}">
        <p14:creationId xmlns:p14="http://schemas.microsoft.com/office/powerpoint/2010/main" val="1653101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Effect transition="in" filter="fade">
                                      <p:cBhvr>
                                        <p:cTn id="15" dur="500"/>
                                        <p:tgtEl>
                                          <p:spTgt spid="2">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2">
                                            <p:txEl>
                                              <p:pRg st="4" end="4"/>
                                            </p:txEl>
                                          </p:spTgt>
                                        </p:tgtEl>
                                        <p:attrNameLst>
                                          <p:attrName>style.visibility</p:attrName>
                                        </p:attrNameLst>
                                      </p:cBhvr>
                                      <p:to>
                                        <p:strVal val="visible"/>
                                      </p:to>
                                    </p:set>
                                    <p:animEffect transition="in" filter="fade">
                                      <p:cBhvr>
                                        <p:cTn id="18" dur="500"/>
                                        <p:tgtEl>
                                          <p:spTgt spid="2">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Conneqt 2025">
      <a:dk1>
        <a:srgbClr val="0B1924"/>
      </a:dk1>
      <a:lt1>
        <a:srgbClr val="FFFFFF"/>
      </a:lt1>
      <a:dk2>
        <a:srgbClr val="818283"/>
      </a:dk2>
      <a:lt2>
        <a:srgbClr val="E5F3FC"/>
      </a:lt2>
      <a:accent1>
        <a:srgbClr val="02008B"/>
      </a:accent1>
      <a:accent2>
        <a:srgbClr val="FEFFFF"/>
      </a:accent2>
      <a:accent3>
        <a:srgbClr val="FEFFFF"/>
      </a:accent3>
      <a:accent4>
        <a:srgbClr val="FEFFFF"/>
      </a:accent4>
      <a:accent5>
        <a:srgbClr val="FEFFFF"/>
      </a:accent5>
      <a:accent6>
        <a:srgbClr val="FEFFFF"/>
      </a:accent6>
      <a:hlink>
        <a:srgbClr val="0432FF"/>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1_Office Theme">
  <a:themeElements>
    <a:clrScheme name="Conneqt 2025">
      <a:dk1>
        <a:srgbClr val="0B1924"/>
      </a:dk1>
      <a:lt1>
        <a:srgbClr val="FFFFFF"/>
      </a:lt1>
      <a:dk2>
        <a:srgbClr val="818283"/>
      </a:dk2>
      <a:lt2>
        <a:srgbClr val="E5F3FC"/>
      </a:lt2>
      <a:accent1>
        <a:srgbClr val="02008B"/>
      </a:accent1>
      <a:accent2>
        <a:srgbClr val="FEFFFF"/>
      </a:accent2>
      <a:accent3>
        <a:srgbClr val="FEFFFF"/>
      </a:accent3>
      <a:accent4>
        <a:srgbClr val="FEFFFF"/>
      </a:accent4>
      <a:accent5>
        <a:srgbClr val="FEFFFF"/>
      </a:accent5>
      <a:accent6>
        <a:srgbClr val="FEFFFF"/>
      </a:accent6>
      <a:hlink>
        <a:srgbClr val="0432FF"/>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5_Standard ">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EAM2025">
  <a:themeElements>
    <a:clrScheme name="Custom 1">
      <a:dk1>
        <a:srgbClr val="00162A"/>
      </a:dk1>
      <a:lt1>
        <a:srgbClr val="FFFFFF"/>
      </a:lt1>
      <a:dk2>
        <a:srgbClr val="214A7C"/>
      </a:dk2>
      <a:lt2>
        <a:srgbClr val="E7E6E6"/>
      </a:lt2>
      <a:accent1>
        <a:srgbClr val="3E80C9"/>
      </a:accent1>
      <a:accent2>
        <a:srgbClr val="214A7C"/>
      </a:accent2>
      <a:accent3>
        <a:srgbClr val="D80A22"/>
      </a:accent3>
      <a:accent4>
        <a:srgbClr val="FF6B00"/>
      </a:accent4>
      <a:accent5>
        <a:srgbClr val="59D676"/>
      </a:accent5>
      <a:accent6>
        <a:srgbClr val="01AA96"/>
      </a:accent6>
      <a:hlink>
        <a:srgbClr val="0071CE"/>
      </a:hlink>
      <a:folHlink>
        <a:srgbClr val="954F72"/>
      </a:folHlink>
    </a:clrScheme>
    <a:fontScheme name="Corbel">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668C29A7-82B4-4F73-A803-A439D670161A}" vid="{F041B61F-AAB1-4D18-8B80-6EDC03754C21}"/>
    </a:ext>
  </a:extLst>
</a:theme>
</file>

<file path=ppt/theme/theme5.xml><?xml version="1.0" encoding="utf-8"?>
<a:theme xmlns:a="http://schemas.openxmlformats.org/drawingml/2006/main" name="Dominion Basic">
  <a:themeElements>
    <a:clrScheme name="Dominion Basic">
      <a:dk1>
        <a:srgbClr val="262626"/>
      </a:dk1>
      <a:lt1>
        <a:srgbClr val="F2F2F2"/>
      </a:lt1>
      <a:dk2>
        <a:srgbClr val="262626"/>
      </a:dk2>
      <a:lt2>
        <a:srgbClr val="FFFFFF"/>
      </a:lt2>
      <a:accent1>
        <a:srgbClr val="0072CE"/>
      </a:accent1>
      <a:accent2>
        <a:srgbClr val="1D4F91"/>
      </a:accent2>
      <a:accent3>
        <a:srgbClr val="8BB8E8"/>
      </a:accent3>
      <a:accent4>
        <a:srgbClr val="C6D6E3"/>
      </a:accent4>
      <a:accent5>
        <a:srgbClr val="768692"/>
      </a:accent5>
      <a:accent6>
        <a:srgbClr val="C5CFDA"/>
      </a:accent6>
      <a:hlink>
        <a:srgbClr val="E0A526"/>
      </a:hlink>
      <a:folHlink>
        <a:srgbClr val="FF8700"/>
      </a:folHlink>
    </a:clrScheme>
    <a:fontScheme name="Dominion">
      <a:majorFont>
        <a:latin typeface="Rockwel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ominion_Template_2020" id="{F41F9137-CB1C-4C94-A25A-93D23CFC6F23}" vid="{B7DE3A71-274F-4040-9B3C-30E97A35170C}"/>
    </a:ext>
  </a:extLst>
</a:theme>
</file>

<file path=ppt/theme/theme6.xml><?xml version="1.0" encoding="utf-8"?>
<a:theme xmlns:a="http://schemas.openxmlformats.org/drawingml/2006/main" name="Dominion Blue">
  <a:themeElements>
    <a:clrScheme name="Dominion Blue">
      <a:dk1>
        <a:srgbClr val="262626"/>
      </a:dk1>
      <a:lt1>
        <a:srgbClr val="F2F2F2"/>
      </a:lt1>
      <a:dk2>
        <a:srgbClr val="262626"/>
      </a:dk2>
      <a:lt2>
        <a:srgbClr val="FFFFFF"/>
      </a:lt2>
      <a:accent1>
        <a:srgbClr val="768692"/>
      </a:accent1>
      <a:accent2>
        <a:srgbClr val="1D4F91"/>
      </a:accent2>
      <a:accent3>
        <a:srgbClr val="8BB8E8"/>
      </a:accent3>
      <a:accent4>
        <a:srgbClr val="C6D6E3"/>
      </a:accent4>
      <a:accent5>
        <a:srgbClr val="DFD1A7"/>
      </a:accent5>
      <a:accent6>
        <a:srgbClr val="FEDB00"/>
      </a:accent6>
      <a:hlink>
        <a:srgbClr val="E0A526"/>
      </a:hlink>
      <a:folHlink>
        <a:srgbClr val="FF8700"/>
      </a:folHlink>
    </a:clrScheme>
    <a:fontScheme name="Dominion">
      <a:majorFont>
        <a:latin typeface="Rockwel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ominion_Template_2020" id="{F41F9137-CB1C-4C94-A25A-93D23CFC6F23}" vid="{020576D6-ABDE-4D30-8519-9F4313F880DB}"/>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81ad448b-ed6a-423e-8959-a0c532eecfd7" xsi:nil="true"/>
    <lcf76f155ced4ddcb4097134ff3c332f xmlns="26eb7a9e-89ad-4dfa-ad91-1f1b9b1f331b">
      <Terms xmlns="http://schemas.microsoft.com/office/infopath/2007/PartnerControls"/>
    </lcf76f155ced4ddcb4097134ff3c332f>
    <Filed xmlns="26eb7a9e-89ad-4dfa-ad91-1f1b9b1f331b">false</Filed>
    <Image xmlns="26eb7a9e-89ad-4dfa-ad91-1f1b9b1f331b" xsi:nil="true"/>
    <Resource_x0020_Type xmlns="26eb7a9e-89ad-4dfa-ad91-1f1b9b1f331b" xsi:nil="true"/>
    <Industry xmlns="26eb7a9e-89ad-4dfa-ad91-1f1b9b1f331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A889E2AEA59424A80579BBFD27CB965" ma:contentTypeVersion="23" ma:contentTypeDescription="Create a new document." ma:contentTypeScope="" ma:versionID="a0d900f011e6595c9cdcefc6ba5be163">
  <xsd:schema xmlns:xsd="http://www.w3.org/2001/XMLSchema" xmlns:xs="http://www.w3.org/2001/XMLSchema" xmlns:p="http://schemas.microsoft.com/office/2006/metadata/properties" xmlns:ns2="26eb7a9e-89ad-4dfa-ad91-1f1b9b1f331b" xmlns:ns3="81ad448b-ed6a-423e-8959-a0c532eecfd7" targetNamespace="http://schemas.microsoft.com/office/2006/metadata/properties" ma:root="true" ma:fieldsID="1c5bbcb01fd481a3ca0122aa572398bf" ns2:_="" ns3:_="">
    <xsd:import namespace="26eb7a9e-89ad-4dfa-ad91-1f1b9b1f331b"/>
    <xsd:import namespace="81ad448b-ed6a-423e-8959-a0c532eecfd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2:Filed" minOccurs="0"/>
                <xsd:element ref="ns3:SharedWithUsers" minOccurs="0"/>
                <xsd:element ref="ns3:SharedWithDetails" minOccurs="0"/>
                <xsd:element ref="ns2:MediaServiceGenerationTime" minOccurs="0"/>
                <xsd:element ref="ns2:MediaServiceEventHashCode" minOccurs="0"/>
                <xsd:element ref="ns2:Industry" minOccurs="0"/>
                <xsd:element ref="ns2:Resource_x0020_Type" minOccurs="0"/>
                <xsd:element ref="ns2:MediaServiceAutoKeyPoints" minOccurs="0"/>
                <xsd:element ref="ns2:MediaServiceKeyPoints" minOccurs="0"/>
                <xsd:element ref="ns2:MediaLengthInSeconds" minOccurs="0"/>
                <xsd:element ref="ns2:Image"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eb7a9e-89ad-4dfa-ad91-1f1b9b1f331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Filed" ma:index="14" nillable="true" ma:displayName="Filed" ma:default="0" ma:format="Dropdown" ma:internalName="Filed">
      <xsd:simpleType>
        <xsd:restriction base="dms:Boolea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Industry" ma:index="19" nillable="true" ma:displayName="Industry" ma:format="Dropdown" ma:indexed="true" ma:internalName="Industry">
      <xsd:simpleType>
        <xsd:restriction base="dms:Choice">
          <xsd:enumeration value="Chemicals"/>
          <xsd:enumeration value="Food &amp; Bev"/>
          <xsd:enumeration value="IIoT"/>
          <xsd:enumeration value="Metals, Mining &amp; Minerals"/>
          <xsd:enumeration value="Oil &amp; Gas - Upstream"/>
          <xsd:enumeration value="Oil &amp; Gas - Midstream"/>
          <xsd:enumeration value="Oil &amp; Gas - Downstream"/>
          <xsd:enumeration value="Pharmaceuticals"/>
          <xsd:enumeration value="Power Generation"/>
          <xsd:enumeration value="Pulp &amp; Paper"/>
          <xsd:enumeration value="Specialty Manufacturing"/>
          <xsd:enumeration value="Water &amp; Wastewater"/>
          <xsd:enumeration value="General"/>
        </xsd:restriction>
      </xsd:simpleType>
    </xsd:element>
    <xsd:element name="Resource_x0020_Type" ma:index="20" nillable="true" ma:displayName="Resource Type" ma:format="Dropdown" ma:internalName="Resource_x0020_Type">
      <xsd:simpleType>
        <xsd:restriction base="dms:Choice">
          <xsd:enumeration value="Article"/>
          <xsd:enumeration value="Brochure"/>
          <xsd:enumeration value="Customer Case Study"/>
          <xsd:enumeration value="Customer Presentation"/>
          <xsd:enumeration value="eBook"/>
          <xsd:enumeration value="Graphic"/>
          <xsd:enumeration value="Sales Resource"/>
          <xsd:enumeration value="Solution Brief"/>
          <xsd:enumeration value="Use Case"/>
          <xsd:enumeration value="Video"/>
          <xsd:enumeration value="Webinar"/>
          <xsd:enumeration value="White Paper"/>
        </xsd:restriction>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element name="MediaLengthInSeconds" ma:index="23" nillable="true" ma:displayName="Length (seconds)" ma:internalName="MediaLengthInSeconds" ma:readOnly="true">
      <xsd:simpleType>
        <xsd:restriction base="dms:Unknown"/>
      </xsd:simpleType>
    </xsd:element>
    <xsd:element name="Image" ma:index="24" nillable="true" ma:displayName="Image" ma:format="Thumbnail" ma:internalName="Image">
      <xsd:simpleType>
        <xsd:restriction base="dms:Unknown"/>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ecfaaf5a-de18-4cee-bf36-1b08d10e881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8"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BillingMetadata" ma:index="3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1ad448b-ed6a-423e-8959-a0c532eecfd7"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7" nillable="true" ma:displayName="Taxonomy Catch All Column" ma:hidden="true" ma:list="{53cf9119-23d6-4632-8e1e-eaa25b401336}" ma:internalName="TaxCatchAll" ma:showField="CatchAllData" ma:web="81ad448b-ed6a-423e-8959-a0c532eecfd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CF3E1DA-58BC-495D-9FA2-5D99A86D4CD8}">
  <ds:schemaRefs>
    <ds:schemaRef ds:uri="http://schemas.microsoft.com/sharepoint/v3/contenttype/forms"/>
  </ds:schemaRefs>
</ds:datastoreItem>
</file>

<file path=customXml/itemProps2.xml><?xml version="1.0" encoding="utf-8"?>
<ds:datastoreItem xmlns:ds="http://schemas.openxmlformats.org/officeDocument/2006/customXml" ds:itemID="{EB5E435F-7810-4BD2-9117-4C3095AF7077}">
  <ds:schemaRefs>
    <ds:schemaRef ds:uri="http://purl.org/dc/elements/1.1/"/>
    <ds:schemaRef ds:uri="http://purl.org/dc/terms/"/>
    <ds:schemaRef ds:uri="http://schemas.microsoft.com/office/2006/documentManagement/types"/>
    <ds:schemaRef ds:uri="http://schemas.openxmlformats.org/package/2006/metadata/core-properties"/>
    <ds:schemaRef ds:uri="http://schemas.microsoft.com/office/infopath/2007/PartnerControls"/>
    <ds:schemaRef ds:uri="81ad448b-ed6a-423e-8959-a0c532eecfd7"/>
    <ds:schemaRef ds:uri="http://purl.org/dc/dcmitype/"/>
    <ds:schemaRef ds:uri="26eb7a9e-89ad-4dfa-ad91-1f1b9b1f331b"/>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4A936CC0-1327-4512-A9FF-2F5D3363A45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6eb7a9e-89ad-4dfa-ad91-1f1b9b1f331b"/>
    <ds:schemaRef ds:uri="81ad448b-ed6a-423e-8959-a0c532eecfd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10</TotalTime>
  <Words>1186</Words>
  <Application>Microsoft Macintosh PowerPoint</Application>
  <PresentationFormat>Widescreen</PresentationFormat>
  <Paragraphs>235</Paragraphs>
  <Slides>19</Slides>
  <Notes>15</Notes>
  <HiddenSlides>0</HiddenSlides>
  <MMClips>1</MMClips>
  <ScaleCrop>false</ScaleCrop>
  <HeadingPairs>
    <vt:vector size="6" baseType="variant">
      <vt:variant>
        <vt:lpstr>Fonts Used</vt:lpstr>
      </vt:variant>
      <vt:variant>
        <vt:i4>7</vt:i4>
      </vt:variant>
      <vt:variant>
        <vt:lpstr>Theme</vt:lpstr>
      </vt:variant>
      <vt:variant>
        <vt:i4>6</vt:i4>
      </vt:variant>
      <vt:variant>
        <vt:lpstr>Slide Titles</vt:lpstr>
      </vt:variant>
      <vt:variant>
        <vt:i4>19</vt:i4>
      </vt:variant>
    </vt:vector>
  </HeadingPairs>
  <TitlesOfParts>
    <vt:vector size="32" baseType="lpstr">
      <vt:lpstr>Aptos</vt:lpstr>
      <vt:lpstr>Arial</vt:lpstr>
      <vt:lpstr>Calibri</vt:lpstr>
      <vt:lpstr>Corbel</vt:lpstr>
      <vt:lpstr>Rockwell</vt:lpstr>
      <vt:lpstr>Segoe UI</vt:lpstr>
      <vt:lpstr>Univers</vt:lpstr>
      <vt:lpstr>Office Theme</vt:lpstr>
      <vt:lpstr>1_Office Theme</vt:lpstr>
      <vt:lpstr>5_Standard </vt:lpstr>
      <vt:lpstr>EAM2025</vt:lpstr>
      <vt:lpstr>Dominion Basic</vt:lpstr>
      <vt:lpstr>Dominion Blue</vt:lpstr>
      <vt:lpstr>PowerPoint Presentation</vt:lpstr>
      <vt:lpstr>Planning for a New Tomorrow</vt:lpstr>
      <vt:lpstr>PowerPoint Presentation</vt:lpstr>
      <vt:lpstr>Dominion Energy at a Glance</vt:lpstr>
      <vt:lpstr>An Evolving and Present Challenge</vt:lpstr>
      <vt:lpstr>The Importance of Transmission Forecasting</vt:lpstr>
      <vt:lpstr>This is Our Transmission Forecast Story</vt:lpstr>
      <vt:lpstr>PowerPoint Presentation</vt:lpstr>
      <vt:lpstr>Data Collection &amp; Processing</vt:lpstr>
      <vt:lpstr>Enhancing Data Quality</vt:lpstr>
      <vt:lpstr>Filtering Techniques for Outlier Detection</vt:lpstr>
      <vt:lpstr>Pattern Recognition to Build Load Profiles</vt:lpstr>
      <vt:lpstr>Enabling Dominion</vt:lpstr>
      <vt:lpstr>Scheduling Outages Intelligently with our RTO</vt:lpstr>
      <vt:lpstr>How our Forecast Enabled an SOC Decision</vt:lpstr>
      <vt:lpstr>Visualization</vt:lpstr>
      <vt:lpstr>Making Forecasts Accessible</vt:lpstr>
      <vt:lpstr>Visualizing Growth vs. Forecast</vt:lpstr>
      <vt:lpstr>Thank You</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Hilary Wolfe</dc:creator>
  <cp:keywords/>
  <dc:description/>
  <cp:lastModifiedBy>Corey Rinehimer</cp:lastModifiedBy>
  <cp:revision>11</cp:revision>
  <dcterms:created xsi:type="dcterms:W3CDTF">2025-01-16T17:16:56Z</dcterms:created>
  <dcterms:modified xsi:type="dcterms:W3CDTF">2025-05-23T23:53:05Z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0x0101002A889E2AEA59424A80579BBFD27CB965</vt:lpwstr>
  </property>
  <property fmtid="{D5CDD505-2E9C-101B-9397-08002B2CF9AE}" pid="3" name="MediaServiceImageTags">
    <vt:lpwstr/>
  </property>
</Properties>
</file>